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42"/>
  </p:notesMasterIdLst>
  <p:handoutMasterIdLst>
    <p:handoutMasterId r:id="rId43"/>
  </p:handoutMasterIdLst>
  <p:sldIdLst>
    <p:sldId id="256" r:id="rId3"/>
    <p:sldId id="343" r:id="rId4"/>
    <p:sldId id="347" r:id="rId5"/>
    <p:sldId id="349" r:id="rId6"/>
    <p:sldId id="350" r:id="rId7"/>
    <p:sldId id="351" r:id="rId8"/>
    <p:sldId id="358" r:id="rId9"/>
    <p:sldId id="360" r:id="rId10"/>
    <p:sldId id="361" r:id="rId11"/>
    <p:sldId id="362" r:id="rId12"/>
    <p:sldId id="363" r:id="rId13"/>
    <p:sldId id="364" r:id="rId14"/>
    <p:sldId id="366" r:id="rId15"/>
    <p:sldId id="367" r:id="rId16"/>
    <p:sldId id="359" r:id="rId17"/>
    <p:sldId id="368" r:id="rId18"/>
    <p:sldId id="369" r:id="rId19"/>
    <p:sldId id="370" r:id="rId20"/>
    <p:sldId id="374" r:id="rId21"/>
    <p:sldId id="371" r:id="rId22"/>
    <p:sldId id="365" r:id="rId23"/>
    <p:sldId id="385" r:id="rId24"/>
    <p:sldId id="372" r:id="rId25"/>
    <p:sldId id="373" r:id="rId26"/>
    <p:sldId id="354" r:id="rId27"/>
    <p:sldId id="375" r:id="rId28"/>
    <p:sldId id="376" r:id="rId29"/>
    <p:sldId id="377" r:id="rId30"/>
    <p:sldId id="379" r:id="rId31"/>
    <p:sldId id="388" r:id="rId32"/>
    <p:sldId id="387" r:id="rId33"/>
    <p:sldId id="389" r:id="rId34"/>
    <p:sldId id="390" r:id="rId35"/>
    <p:sldId id="391" r:id="rId36"/>
    <p:sldId id="380" r:id="rId37"/>
    <p:sldId id="381" r:id="rId38"/>
    <p:sldId id="382" r:id="rId39"/>
    <p:sldId id="383" r:id="rId40"/>
    <p:sldId id="345" r:id="rId41"/>
  </p:sldIdLst>
  <p:sldSz cx="12192000" cy="6858000"/>
  <p:notesSz cx="6858000" cy="9144000"/>
  <p:embeddedFontLst>
    <p:embeddedFont>
      <p:font typeface="Tahoma" panose="020B0604030504040204" pitchFamily="34" charset="0"/>
      <p:regular r:id="rId44"/>
      <p:bold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Arial Bold" panose="020B0704020202020204" pitchFamily="34" charset="0"/>
      <p:bold r:id="rId50"/>
    </p:embeddedFont>
    <p:embeddedFont>
      <p:font typeface="Arial Black" panose="020B0A04020102020204" pitchFamily="34" charset="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43BB"/>
    <a:srgbClr val="D58587"/>
    <a:srgbClr val="D6E6F2"/>
    <a:srgbClr val="333333"/>
    <a:srgbClr val="4D4D4D"/>
    <a:srgbClr val="FF6600"/>
    <a:srgbClr val="F4F4FF"/>
    <a:srgbClr val="616161"/>
    <a:srgbClr val="F2F2F2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4F4C41C0-7205-4425-87C3-A2F58E7B8E5B}">
  <a:tblStyle styleId="{4F4C41C0-7205-4425-87C3-A2F58E7B8E5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 autoAdjust="0"/>
    <p:restoredTop sz="88812" autoAdjust="0"/>
  </p:normalViewPr>
  <p:slideViewPr>
    <p:cSldViewPr snapToGrid="0">
      <p:cViewPr>
        <p:scale>
          <a:sx n="66" d="100"/>
          <a:sy n="66" d="100"/>
        </p:scale>
        <p:origin x="-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9E436-FB1C-45D9-A70F-35D21776B6C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83BCB79-5407-4E34-8239-64125C42E194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2009: 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AMPLab, UC Berkley</a:t>
          </a:r>
        </a:p>
      </dgm:t>
    </dgm:pt>
    <dgm:pt modelId="{F955917E-0FC1-456F-9869-1C44EBB348FE}" type="parTrans" cxnId="{AD405B78-451D-490D-89AE-3F33926CE41A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091262EC-DCCC-4643-A02B-671F90F54091}" type="sibTrans" cxnId="{AD405B78-451D-490D-89AE-3F33926CE41A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B6411E02-F667-4FF0-9536-F6C560246390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2010: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 </a:t>
          </a:r>
          <a:br>
            <a:rPr lang="en-US" dirty="0">
              <a:solidFill>
                <a:schemeClr val="bg2">
                  <a:lumMod val="75000"/>
                </a:schemeClr>
              </a:solidFill>
            </a:rPr>
          </a:br>
          <a:r>
            <a:rPr lang="en-US" dirty="0">
              <a:solidFill>
                <a:schemeClr val="bg2">
                  <a:lumMod val="75000"/>
                </a:schemeClr>
              </a:solidFill>
            </a:rPr>
            <a:t>Spark was open sourced</a:t>
          </a:r>
        </a:p>
      </dgm:t>
    </dgm:pt>
    <dgm:pt modelId="{4AA8BB00-891E-4787-BA35-86FEE2691437}" type="parTrans" cxnId="{AF56F50E-5B2A-45D0-9B1D-A313BAD2BAE6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7672B0D8-CFE6-42B8-85C9-19A4F2A9D5A0}" type="sibTrans" cxnId="{AF56F50E-5B2A-45D0-9B1D-A313BAD2BAE6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4D161D8C-3713-48AA-990E-046A4FAF3897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2012: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 Transferred to Apache Foundation</a:t>
          </a:r>
        </a:p>
      </dgm:t>
    </dgm:pt>
    <dgm:pt modelId="{E9FED53A-25B1-4604-96F7-2A8011033CE9}" type="parTrans" cxnId="{D9886BD2-DC0B-40D3-8919-8651E06B32C4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57F9E2AC-9ACC-41E6-8465-68C8A74F25FE}" type="sibTrans" cxnId="{D9886BD2-DC0B-40D3-8919-8651E06B32C4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E4823966-A16D-403B-B70A-54448FB54D0E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2011: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 AMPLab developed higher level components for Spark</a:t>
          </a:r>
        </a:p>
      </dgm:t>
    </dgm:pt>
    <dgm:pt modelId="{388A3078-FB3E-4A9B-8E44-98D2835600E6}" type="parTrans" cxnId="{09084988-BFDB-47F9-AF83-60BE65BEF861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67164353-0D0D-4F72-9157-708492C9C453}" type="sibTrans" cxnId="{09084988-BFDB-47F9-AF83-60BE65BEF861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8C113C8A-D31A-4B2D-9066-A0BBE74C1F7E}" type="pres">
      <dgm:prSet presAssocID="{6819E436-FB1C-45D9-A70F-35D21776B6C4}" presName="Name0" presStyleCnt="0">
        <dgm:presLayoutVars>
          <dgm:dir/>
          <dgm:resizeHandles val="exact"/>
        </dgm:presLayoutVars>
      </dgm:prSet>
      <dgm:spPr/>
    </dgm:pt>
    <dgm:pt modelId="{C621182D-561E-40BB-969C-2227FCDEFA9C}" type="pres">
      <dgm:prSet presAssocID="{6819E436-FB1C-45D9-A70F-35D21776B6C4}" presName="arrow" presStyleLbl="bgShp" presStyleIdx="0" presStyleCnt="1" custScaleY="50147" custLinFactNeighborX="-3580"/>
      <dgm:spPr>
        <a:solidFill>
          <a:schemeClr val="bg2">
            <a:lumMod val="75000"/>
          </a:schemeClr>
        </a:solidFill>
      </dgm:spPr>
    </dgm:pt>
    <dgm:pt modelId="{5B24881D-387F-4678-8E35-A6E0095B868E}" type="pres">
      <dgm:prSet presAssocID="{6819E436-FB1C-45D9-A70F-35D21776B6C4}" presName="points" presStyleCnt="0"/>
      <dgm:spPr/>
    </dgm:pt>
    <dgm:pt modelId="{FF528740-8336-4FF7-BC50-296DD310F44F}" type="pres">
      <dgm:prSet presAssocID="{C83BCB79-5407-4E34-8239-64125C42E194}" presName="compositeA" presStyleCnt="0"/>
      <dgm:spPr/>
    </dgm:pt>
    <dgm:pt modelId="{72175DFD-8FFD-4C4F-8AB2-A93F9854A128}" type="pres">
      <dgm:prSet presAssocID="{C83BCB79-5407-4E34-8239-64125C42E194}" presName="textA" presStyleLbl="revTx" presStyleIdx="0" presStyleCnt="4">
        <dgm:presLayoutVars>
          <dgm:bulletEnabled val="1"/>
        </dgm:presLayoutVars>
      </dgm:prSet>
      <dgm:spPr/>
    </dgm:pt>
    <dgm:pt modelId="{B3D6B006-DC17-4EB7-9E5C-537A92BA5F68}" type="pres">
      <dgm:prSet presAssocID="{C83BCB79-5407-4E34-8239-64125C42E194}" presName="circleA" presStyleLbl="node1" presStyleIdx="0" presStyleCnt="4" custScaleX="58900" custScaleY="54851"/>
      <dgm:spPr>
        <a:solidFill>
          <a:srgbClr val="00B0F0"/>
        </a:solidFill>
      </dgm:spPr>
    </dgm:pt>
    <dgm:pt modelId="{BA6FB1C6-74F9-4CAC-BC60-F9F51416DC57}" type="pres">
      <dgm:prSet presAssocID="{C83BCB79-5407-4E34-8239-64125C42E194}" presName="spaceA" presStyleCnt="0"/>
      <dgm:spPr/>
    </dgm:pt>
    <dgm:pt modelId="{5A99AC3A-FD41-45B7-A114-BB4DE5B3F308}" type="pres">
      <dgm:prSet presAssocID="{091262EC-DCCC-4643-A02B-671F90F54091}" presName="space" presStyleCnt="0"/>
      <dgm:spPr/>
    </dgm:pt>
    <dgm:pt modelId="{984121CF-7A2F-4F17-AFC8-60C7E350324D}" type="pres">
      <dgm:prSet presAssocID="{B6411E02-F667-4FF0-9536-F6C560246390}" presName="compositeB" presStyleCnt="0"/>
      <dgm:spPr/>
    </dgm:pt>
    <dgm:pt modelId="{BFA28E09-333A-4004-A4CF-05711718627B}" type="pres">
      <dgm:prSet presAssocID="{B6411E02-F667-4FF0-9536-F6C560246390}" presName="textB" presStyleLbl="revTx" presStyleIdx="1" presStyleCnt="4">
        <dgm:presLayoutVars>
          <dgm:bulletEnabled val="1"/>
        </dgm:presLayoutVars>
      </dgm:prSet>
      <dgm:spPr/>
    </dgm:pt>
    <dgm:pt modelId="{39482508-0EC8-4C90-94A2-AB28769825CC}" type="pres">
      <dgm:prSet presAssocID="{B6411E02-F667-4FF0-9536-F6C560246390}" presName="circleB" presStyleLbl="node1" presStyleIdx="1" presStyleCnt="4" custScaleX="59123" custScaleY="52535"/>
      <dgm:spPr>
        <a:solidFill>
          <a:srgbClr val="00B0F0"/>
        </a:solidFill>
      </dgm:spPr>
    </dgm:pt>
    <dgm:pt modelId="{9386B7B4-D897-4C7D-848C-233A6D078CAB}" type="pres">
      <dgm:prSet presAssocID="{B6411E02-F667-4FF0-9536-F6C560246390}" presName="spaceB" presStyleCnt="0"/>
      <dgm:spPr/>
    </dgm:pt>
    <dgm:pt modelId="{AF64A02E-BC43-4DD2-8904-4EFC0E77784B}" type="pres">
      <dgm:prSet presAssocID="{7672B0D8-CFE6-42B8-85C9-19A4F2A9D5A0}" presName="space" presStyleCnt="0"/>
      <dgm:spPr/>
    </dgm:pt>
    <dgm:pt modelId="{0CB2AF07-6EEC-4BFA-B31C-A57859DDDE91}" type="pres">
      <dgm:prSet presAssocID="{E4823966-A16D-403B-B70A-54448FB54D0E}" presName="compositeA" presStyleCnt="0"/>
      <dgm:spPr/>
    </dgm:pt>
    <dgm:pt modelId="{C88D2A69-347F-4A78-9EA5-17D65C4B5CB9}" type="pres">
      <dgm:prSet presAssocID="{E4823966-A16D-403B-B70A-54448FB54D0E}" presName="textA" presStyleLbl="revTx" presStyleIdx="2" presStyleCnt="4">
        <dgm:presLayoutVars>
          <dgm:bulletEnabled val="1"/>
        </dgm:presLayoutVars>
      </dgm:prSet>
      <dgm:spPr/>
    </dgm:pt>
    <dgm:pt modelId="{6DB676BA-13CC-4786-AE36-127055EA5FE8}" type="pres">
      <dgm:prSet presAssocID="{E4823966-A16D-403B-B70A-54448FB54D0E}" presName="circleA" presStyleLbl="node1" presStyleIdx="2" presStyleCnt="4" custScaleX="59344" custScaleY="52535"/>
      <dgm:spPr>
        <a:solidFill>
          <a:srgbClr val="00B0F0"/>
        </a:solidFill>
      </dgm:spPr>
    </dgm:pt>
    <dgm:pt modelId="{73752224-8C5A-4574-AF61-35AF30B87885}" type="pres">
      <dgm:prSet presAssocID="{E4823966-A16D-403B-B70A-54448FB54D0E}" presName="spaceA" presStyleCnt="0"/>
      <dgm:spPr/>
    </dgm:pt>
    <dgm:pt modelId="{40461ABF-A452-4484-AB3B-DFA58E83A2AD}" type="pres">
      <dgm:prSet presAssocID="{67164353-0D0D-4F72-9157-708492C9C453}" presName="space" presStyleCnt="0"/>
      <dgm:spPr/>
    </dgm:pt>
    <dgm:pt modelId="{B2A3C987-89F1-4D25-BAA9-74B47C7B6537}" type="pres">
      <dgm:prSet presAssocID="{4D161D8C-3713-48AA-990E-046A4FAF3897}" presName="compositeB" presStyleCnt="0"/>
      <dgm:spPr/>
    </dgm:pt>
    <dgm:pt modelId="{1B62B070-7734-4600-B8D4-CA5A84B87EC0}" type="pres">
      <dgm:prSet presAssocID="{4D161D8C-3713-48AA-990E-046A4FAF3897}" presName="textB" presStyleLbl="revTx" presStyleIdx="3" presStyleCnt="4">
        <dgm:presLayoutVars>
          <dgm:bulletEnabled val="1"/>
        </dgm:presLayoutVars>
      </dgm:prSet>
      <dgm:spPr/>
    </dgm:pt>
    <dgm:pt modelId="{E47851D1-2F13-4032-B305-5072504B4B38}" type="pres">
      <dgm:prSet presAssocID="{4D161D8C-3713-48AA-990E-046A4FAF3897}" presName="circleB" presStyleLbl="node1" presStyleIdx="3" presStyleCnt="4" custScaleX="59566" custScaleY="52535"/>
      <dgm:spPr>
        <a:solidFill>
          <a:srgbClr val="00B0F0"/>
        </a:solidFill>
      </dgm:spPr>
    </dgm:pt>
    <dgm:pt modelId="{6A603A5F-D954-4583-8327-E86C943BFA6C}" type="pres">
      <dgm:prSet presAssocID="{4D161D8C-3713-48AA-990E-046A4FAF3897}" presName="spaceB" presStyleCnt="0"/>
      <dgm:spPr/>
    </dgm:pt>
  </dgm:ptLst>
  <dgm:cxnLst>
    <dgm:cxn modelId="{AF56F50E-5B2A-45D0-9B1D-A313BAD2BAE6}" srcId="{6819E436-FB1C-45D9-A70F-35D21776B6C4}" destId="{B6411E02-F667-4FF0-9536-F6C560246390}" srcOrd="1" destOrd="0" parTransId="{4AA8BB00-891E-4787-BA35-86FEE2691437}" sibTransId="{7672B0D8-CFE6-42B8-85C9-19A4F2A9D5A0}"/>
    <dgm:cxn modelId="{75C7C514-64D5-4AF8-861B-59D440A8143D}" type="presOf" srcId="{6819E436-FB1C-45D9-A70F-35D21776B6C4}" destId="{8C113C8A-D31A-4B2D-9066-A0BBE74C1F7E}" srcOrd="0" destOrd="0" presId="urn:microsoft.com/office/officeart/2005/8/layout/hProcess11"/>
    <dgm:cxn modelId="{29844A19-5EE9-4199-8D35-0533F171642C}" type="presOf" srcId="{B6411E02-F667-4FF0-9536-F6C560246390}" destId="{BFA28E09-333A-4004-A4CF-05711718627B}" srcOrd="0" destOrd="0" presId="urn:microsoft.com/office/officeart/2005/8/layout/hProcess11"/>
    <dgm:cxn modelId="{6111E756-9311-4DAC-AD58-EEF33755AE2B}" type="presOf" srcId="{E4823966-A16D-403B-B70A-54448FB54D0E}" destId="{C88D2A69-347F-4A78-9EA5-17D65C4B5CB9}" srcOrd="0" destOrd="0" presId="urn:microsoft.com/office/officeart/2005/8/layout/hProcess11"/>
    <dgm:cxn modelId="{AD405B78-451D-490D-89AE-3F33926CE41A}" srcId="{6819E436-FB1C-45D9-A70F-35D21776B6C4}" destId="{C83BCB79-5407-4E34-8239-64125C42E194}" srcOrd="0" destOrd="0" parTransId="{F955917E-0FC1-456F-9869-1C44EBB348FE}" sibTransId="{091262EC-DCCC-4643-A02B-671F90F54091}"/>
    <dgm:cxn modelId="{09084988-BFDB-47F9-AF83-60BE65BEF861}" srcId="{6819E436-FB1C-45D9-A70F-35D21776B6C4}" destId="{E4823966-A16D-403B-B70A-54448FB54D0E}" srcOrd="2" destOrd="0" parTransId="{388A3078-FB3E-4A9B-8E44-98D2835600E6}" sibTransId="{67164353-0D0D-4F72-9157-708492C9C453}"/>
    <dgm:cxn modelId="{4A6C8D89-8A27-4040-9E7D-05EEA0E4348B}" type="presOf" srcId="{C83BCB79-5407-4E34-8239-64125C42E194}" destId="{72175DFD-8FFD-4C4F-8AB2-A93F9854A128}" srcOrd="0" destOrd="0" presId="urn:microsoft.com/office/officeart/2005/8/layout/hProcess11"/>
    <dgm:cxn modelId="{D9886BD2-DC0B-40D3-8919-8651E06B32C4}" srcId="{6819E436-FB1C-45D9-A70F-35D21776B6C4}" destId="{4D161D8C-3713-48AA-990E-046A4FAF3897}" srcOrd="3" destOrd="0" parTransId="{E9FED53A-25B1-4604-96F7-2A8011033CE9}" sibTransId="{57F9E2AC-9ACC-41E6-8465-68C8A74F25FE}"/>
    <dgm:cxn modelId="{76137DF0-3AD1-40DF-85F7-B5FA030E0C5B}" type="presOf" srcId="{4D161D8C-3713-48AA-990E-046A4FAF3897}" destId="{1B62B070-7734-4600-B8D4-CA5A84B87EC0}" srcOrd="0" destOrd="0" presId="urn:microsoft.com/office/officeart/2005/8/layout/hProcess11"/>
    <dgm:cxn modelId="{3966D028-6D93-4B20-A47E-110FCA66B907}" type="presParOf" srcId="{8C113C8A-D31A-4B2D-9066-A0BBE74C1F7E}" destId="{C621182D-561E-40BB-969C-2227FCDEFA9C}" srcOrd="0" destOrd="0" presId="urn:microsoft.com/office/officeart/2005/8/layout/hProcess11"/>
    <dgm:cxn modelId="{B2BC4391-DC0D-4804-9ECC-05898E62C53E}" type="presParOf" srcId="{8C113C8A-D31A-4B2D-9066-A0BBE74C1F7E}" destId="{5B24881D-387F-4678-8E35-A6E0095B868E}" srcOrd="1" destOrd="0" presId="urn:microsoft.com/office/officeart/2005/8/layout/hProcess11"/>
    <dgm:cxn modelId="{FAFAA7F0-4AAA-4091-8141-DABE0BE75319}" type="presParOf" srcId="{5B24881D-387F-4678-8E35-A6E0095B868E}" destId="{FF528740-8336-4FF7-BC50-296DD310F44F}" srcOrd="0" destOrd="0" presId="urn:microsoft.com/office/officeart/2005/8/layout/hProcess11"/>
    <dgm:cxn modelId="{51BB2635-391C-4D53-A6DB-3418904D7A84}" type="presParOf" srcId="{FF528740-8336-4FF7-BC50-296DD310F44F}" destId="{72175DFD-8FFD-4C4F-8AB2-A93F9854A128}" srcOrd="0" destOrd="0" presId="urn:microsoft.com/office/officeart/2005/8/layout/hProcess11"/>
    <dgm:cxn modelId="{80F3A6A0-5666-46E1-85F8-B9D49DA51171}" type="presParOf" srcId="{FF528740-8336-4FF7-BC50-296DD310F44F}" destId="{B3D6B006-DC17-4EB7-9E5C-537A92BA5F68}" srcOrd="1" destOrd="0" presId="urn:microsoft.com/office/officeart/2005/8/layout/hProcess11"/>
    <dgm:cxn modelId="{43AD0D4B-302F-41CA-90EB-1E9194EEF09D}" type="presParOf" srcId="{FF528740-8336-4FF7-BC50-296DD310F44F}" destId="{BA6FB1C6-74F9-4CAC-BC60-F9F51416DC57}" srcOrd="2" destOrd="0" presId="urn:microsoft.com/office/officeart/2005/8/layout/hProcess11"/>
    <dgm:cxn modelId="{4B337A26-1634-49C0-9111-3BA89582F5C0}" type="presParOf" srcId="{5B24881D-387F-4678-8E35-A6E0095B868E}" destId="{5A99AC3A-FD41-45B7-A114-BB4DE5B3F308}" srcOrd="1" destOrd="0" presId="urn:microsoft.com/office/officeart/2005/8/layout/hProcess11"/>
    <dgm:cxn modelId="{FF360E6A-7D61-4112-BADC-E1F8993D9815}" type="presParOf" srcId="{5B24881D-387F-4678-8E35-A6E0095B868E}" destId="{984121CF-7A2F-4F17-AFC8-60C7E350324D}" srcOrd="2" destOrd="0" presId="urn:microsoft.com/office/officeart/2005/8/layout/hProcess11"/>
    <dgm:cxn modelId="{9FF5512E-7D9F-432A-933F-DF29F532C309}" type="presParOf" srcId="{984121CF-7A2F-4F17-AFC8-60C7E350324D}" destId="{BFA28E09-333A-4004-A4CF-05711718627B}" srcOrd="0" destOrd="0" presId="urn:microsoft.com/office/officeart/2005/8/layout/hProcess11"/>
    <dgm:cxn modelId="{E80EB4CB-1C1A-45C2-B4DD-20099CBBB5CE}" type="presParOf" srcId="{984121CF-7A2F-4F17-AFC8-60C7E350324D}" destId="{39482508-0EC8-4C90-94A2-AB28769825CC}" srcOrd="1" destOrd="0" presId="urn:microsoft.com/office/officeart/2005/8/layout/hProcess11"/>
    <dgm:cxn modelId="{C4A838F0-D4F8-47D6-83DC-CAB9D4CAC941}" type="presParOf" srcId="{984121CF-7A2F-4F17-AFC8-60C7E350324D}" destId="{9386B7B4-D897-4C7D-848C-233A6D078CAB}" srcOrd="2" destOrd="0" presId="urn:microsoft.com/office/officeart/2005/8/layout/hProcess11"/>
    <dgm:cxn modelId="{2235BBE1-CD9E-432C-92B2-5BE386D0543E}" type="presParOf" srcId="{5B24881D-387F-4678-8E35-A6E0095B868E}" destId="{AF64A02E-BC43-4DD2-8904-4EFC0E77784B}" srcOrd="3" destOrd="0" presId="urn:microsoft.com/office/officeart/2005/8/layout/hProcess11"/>
    <dgm:cxn modelId="{825B1B52-EF93-4494-8075-70F202DC0611}" type="presParOf" srcId="{5B24881D-387F-4678-8E35-A6E0095B868E}" destId="{0CB2AF07-6EEC-4BFA-B31C-A57859DDDE91}" srcOrd="4" destOrd="0" presId="urn:microsoft.com/office/officeart/2005/8/layout/hProcess11"/>
    <dgm:cxn modelId="{EF00722C-5DCA-453E-9BCE-62C0A813942E}" type="presParOf" srcId="{0CB2AF07-6EEC-4BFA-B31C-A57859DDDE91}" destId="{C88D2A69-347F-4A78-9EA5-17D65C4B5CB9}" srcOrd="0" destOrd="0" presId="urn:microsoft.com/office/officeart/2005/8/layout/hProcess11"/>
    <dgm:cxn modelId="{2C7B82A1-8BA7-4CE3-AEC5-9624D3F09ABB}" type="presParOf" srcId="{0CB2AF07-6EEC-4BFA-B31C-A57859DDDE91}" destId="{6DB676BA-13CC-4786-AE36-127055EA5FE8}" srcOrd="1" destOrd="0" presId="urn:microsoft.com/office/officeart/2005/8/layout/hProcess11"/>
    <dgm:cxn modelId="{25D989B0-0B4A-40E5-9E08-74ED5BFF84D2}" type="presParOf" srcId="{0CB2AF07-6EEC-4BFA-B31C-A57859DDDE91}" destId="{73752224-8C5A-4574-AF61-35AF30B87885}" srcOrd="2" destOrd="0" presId="urn:microsoft.com/office/officeart/2005/8/layout/hProcess11"/>
    <dgm:cxn modelId="{DA3A76F5-E0BD-41EB-9281-7DE7B75F317F}" type="presParOf" srcId="{5B24881D-387F-4678-8E35-A6E0095B868E}" destId="{40461ABF-A452-4484-AB3B-DFA58E83A2AD}" srcOrd="5" destOrd="0" presId="urn:microsoft.com/office/officeart/2005/8/layout/hProcess11"/>
    <dgm:cxn modelId="{92A351D6-BFB2-4191-B605-3829675033B4}" type="presParOf" srcId="{5B24881D-387F-4678-8E35-A6E0095B868E}" destId="{B2A3C987-89F1-4D25-BAA9-74B47C7B6537}" srcOrd="6" destOrd="0" presId="urn:microsoft.com/office/officeart/2005/8/layout/hProcess11"/>
    <dgm:cxn modelId="{26EC16F4-5912-45F1-B708-615E04C0CD71}" type="presParOf" srcId="{B2A3C987-89F1-4D25-BAA9-74B47C7B6537}" destId="{1B62B070-7734-4600-B8D4-CA5A84B87EC0}" srcOrd="0" destOrd="0" presId="urn:microsoft.com/office/officeart/2005/8/layout/hProcess11"/>
    <dgm:cxn modelId="{503CF8D3-F89A-4666-B7F7-9AD3A1200C6D}" type="presParOf" srcId="{B2A3C987-89F1-4D25-BAA9-74B47C7B6537}" destId="{E47851D1-2F13-4032-B305-5072504B4B38}" srcOrd="1" destOrd="0" presId="urn:microsoft.com/office/officeart/2005/8/layout/hProcess11"/>
    <dgm:cxn modelId="{A2E67288-1170-45D3-86B7-941D09CD1F58}" type="presParOf" srcId="{B2A3C987-89F1-4D25-BAA9-74B47C7B6537}" destId="{6A603A5F-D954-4583-8327-E86C943BFA6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1182D-561E-40BB-969C-2227FCDEFA9C}">
      <dsp:nvSpPr>
        <dsp:cNvPr id="0" name=""/>
        <dsp:cNvSpPr/>
      </dsp:nvSpPr>
      <dsp:spPr>
        <a:xfrm>
          <a:off x="0" y="2165873"/>
          <a:ext cx="8128000" cy="1086919"/>
        </a:xfrm>
        <a:prstGeom prst="notchedRightArrow">
          <a:avLst/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75DFD-8FFD-4C4F-8AB2-A93F9854A128}">
      <dsp:nvSpPr>
        <dsp:cNvPr id="0" name=""/>
        <dsp:cNvSpPr/>
      </dsp:nvSpPr>
      <dsp:spPr>
        <a:xfrm>
          <a:off x="3661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2009: 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AMPLab, UC Berkley</a:t>
          </a:r>
        </a:p>
      </dsp:txBody>
      <dsp:txXfrm>
        <a:off x="3661" y="0"/>
        <a:ext cx="1760934" cy="2167466"/>
      </dsp:txXfrm>
    </dsp:sp>
    <dsp:sp modelId="{B3D6B006-DC17-4EB7-9E5C-537A92BA5F68}">
      <dsp:nvSpPr>
        <dsp:cNvPr id="0" name=""/>
        <dsp:cNvSpPr/>
      </dsp:nvSpPr>
      <dsp:spPr>
        <a:xfrm>
          <a:off x="724548" y="2560723"/>
          <a:ext cx="319159" cy="29721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28E09-333A-4004-A4CF-05711718627B}">
      <dsp:nvSpPr>
        <dsp:cNvPr id="0" name=""/>
        <dsp:cNvSpPr/>
      </dsp:nvSpPr>
      <dsp:spPr>
        <a:xfrm>
          <a:off x="1852642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2010: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 </a:t>
          </a:r>
          <a:br>
            <a:rPr lang="en-US" sz="1800" kern="1200" dirty="0">
              <a:solidFill>
                <a:schemeClr val="bg2">
                  <a:lumMod val="75000"/>
                </a:schemeClr>
              </a:solidFill>
            </a:rPr>
          </a:b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Spark was open sourced</a:t>
          </a:r>
        </a:p>
      </dsp:txBody>
      <dsp:txXfrm>
        <a:off x="1852642" y="3251200"/>
        <a:ext cx="1760934" cy="2167466"/>
      </dsp:txXfrm>
    </dsp:sp>
    <dsp:sp modelId="{39482508-0EC8-4C90-94A2-AB28769825CC}">
      <dsp:nvSpPr>
        <dsp:cNvPr id="0" name=""/>
        <dsp:cNvSpPr/>
      </dsp:nvSpPr>
      <dsp:spPr>
        <a:xfrm>
          <a:off x="2572925" y="2566998"/>
          <a:ext cx="320367" cy="28466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D2A69-347F-4A78-9EA5-17D65C4B5CB9}">
      <dsp:nvSpPr>
        <dsp:cNvPr id="0" name=""/>
        <dsp:cNvSpPr/>
      </dsp:nvSpPr>
      <dsp:spPr>
        <a:xfrm>
          <a:off x="3701623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2011: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 AMPLab developed higher level components for Spark</a:t>
          </a:r>
        </a:p>
      </dsp:txBody>
      <dsp:txXfrm>
        <a:off x="3701623" y="0"/>
        <a:ext cx="1760934" cy="2167466"/>
      </dsp:txXfrm>
    </dsp:sp>
    <dsp:sp modelId="{6DB676BA-13CC-4786-AE36-127055EA5FE8}">
      <dsp:nvSpPr>
        <dsp:cNvPr id="0" name=""/>
        <dsp:cNvSpPr/>
      </dsp:nvSpPr>
      <dsp:spPr>
        <a:xfrm>
          <a:off x="4421307" y="2566998"/>
          <a:ext cx="321565" cy="28466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B070-7734-4600-B8D4-CA5A84B87EC0}">
      <dsp:nvSpPr>
        <dsp:cNvPr id="0" name=""/>
        <dsp:cNvSpPr/>
      </dsp:nvSpPr>
      <dsp:spPr>
        <a:xfrm>
          <a:off x="5550604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2012: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 Transferred to Apache Foundation</a:t>
          </a:r>
        </a:p>
      </dsp:txBody>
      <dsp:txXfrm>
        <a:off x="5550604" y="3251200"/>
        <a:ext cx="1760934" cy="2167466"/>
      </dsp:txXfrm>
    </dsp:sp>
    <dsp:sp modelId="{E47851D1-2F13-4032-B305-5072504B4B38}">
      <dsp:nvSpPr>
        <dsp:cNvPr id="0" name=""/>
        <dsp:cNvSpPr/>
      </dsp:nvSpPr>
      <dsp:spPr>
        <a:xfrm>
          <a:off x="6269687" y="2566998"/>
          <a:ext cx="322768" cy="28466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F124E5-6E52-4172-AB47-8CAEDB09E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282F6-86BA-4902-8A76-C7E07B4DB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774F2-B433-4000-8BC4-A35A57463AB8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9502-94E4-45AC-8163-9FE2B7B457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B1E7B-46AA-474D-9679-761758E323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7EFAC-B21C-4939-BFEC-6E9D2A704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1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0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02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7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448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157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845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23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9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691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19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43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91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6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28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359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78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04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16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5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636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5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36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23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26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610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530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1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63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79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2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294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58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96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3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8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10" Type="http://schemas.openxmlformats.org/officeDocument/2006/relationships/image" Target="../media/image9.emf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10" Type="http://schemas.openxmlformats.org/officeDocument/2006/relationships/image" Target="../media/image9.emf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21" Type="http://schemas.microsoft.com/office/2007/relationships/hdphoto" Target="../media/hdphoto7.wdp"/><Relationship Id="rId7" Type="http://schemas.openxmlformats.org/officeDocument/2006/relationships/image" Target="../media/image30.png"/><Relationship Id="rId12" Type="http://schemas.microsoft.com/office/2007/relationships/hdphoto" Target="../media/hdphoto4.wdp"/><Relationship Id="rId17" Type="http://schemas.openxmlformats.org/officeDocument/2006/relationships/image" Target="../media/image37.png"/><Relationship Id="rId25" Type="http://schemas.openxmlformats.org/officeDocument/2006/relationships/image" Target="../media/image23.pn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24" Type="http://schemas.microsoft.com/office/2007/relationships/hdphoto" Target="../media/hdphoto8.wdp"/><Relationship Id="rId5" Type="http://schemas.openxmlformats.org/officeDocument/2006/relationships/image" Target="../media/image29.png"/><Relationship Id="rId15" Type="http://schemas.microsoft.com/office/2007/relationships/hdphoto" Target="../media/hdphoto5.wdp"/><Relationship Id="rId23" Type="http://schemas.openxmlformats.org/officeDocument/2006/relationships/image" Target="../media/image40.pn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microsoft.com/office/2007/relationships/hdphoto" Target="../media/hdphoto3.wdp"/><Relationship Id="rId14" Type="http://schemas.openxmlformats.org/officeDocument/2006/relationships/image" Target="../media/image35.png"/><Relationship Id="rId22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016435" y="2960550"/>
            <a:ext cx="7261199" cy="240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SzPct val="100000"/>
              <a:defRPr sz="4800"/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625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212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3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159200" y="456688"/>
            <a:ext cx="5944244" cy="6067934"/>
            <a:chOff x="336907" y="342900"/>
            <a:chExt cx="2298344" cy="2346169"/>
          </a:xfrm>
          <a:gradFill>
            <a:gsLst>
              <a:gs pos="95000">
                <a:srgbClr val="6ABC45"/>
              </a:gs>
              <a:gs pos="0">
                <a:srgbClr val="6ECACD"/>
              </a:gs>
            </a:gsLst>
            <a:lin ang="0" scaled="0"/>
          </a:gradFill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336907" y="1283172"/>
              <a:ext cx="2298344" cy="1405897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336907" y="342900"/>
              <a:ext cx="2298344" cy="1412213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0" y="1462236"/>
            <a:ext cx="5354475" cy="3948750"/>
          </a:xfrm>
        </p:spPr>
        <p:txBody>
          <a:bodyPr tIns="252000" anchor="ctr"/>
          <a:lstStyle>
            <a:lvl1pPr>
              <a:lnSpc>
                <a:spcPct val="70000"/>
              </a:lnSpc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2" name="Accenture_Technology_WHITE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800" y="464712"/>
            <a:ext cx="3855600" cy="618771"/>
          </a:xfrm>
          <a:prstGeom prst="rect">
            <a:avLst/>
          </a:prstGeom>
        </p:spPr>
      </p:pic>
      <p:pic>
        <p:nvPicPr>
          <p:cNvPr id="7" name="Accenture_Strategy_WHITE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000" y="459803"/>
            <a:ext cx="3276000" cy="623063"/>
          </a:xfrm>
          <a:prstGeom prst="rect">
            <a:avLst/>
          </a:prstGeom>
        </p:spPr>
      </p:pic>
      <p:pic>
        <p:nvPicPr>
          <p:cNvPr id="17" name="Accenture_Strategy_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72739" y="459803"/>
            <a:ext cx="3276261" cy="623113"/>
          </a:xfrm>
          <a:prstGeom prst="rect">
            <a:avLst/>
          </a:prstGeom>
        </p:spPr>
      </p:pic>
      <p:pic>
        <p:nvPicPr>
          <p:cNvPr id="14" name="Accenture_Operations_WHITE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225" y="476724"/>
            <a:ext cx="3704400" cy="613912"/>
          </a:xfrm>
          <a:prstGeom prst="rect">
            <a:avLst/>
          </a:prstGeom>
        </p:spPr>
      </p:pic>
      <p:pic>
        <p:nvPicPr>
          <p:cNvPr id="16" name="Accenture_Operations_BLACK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739" y="476724"/>
            <a:ext cx="3704886" cy="613992"/>
          </a:xfrm>
          <a:prstGeom prst="rect">
            <a:avLst/>
          </a:prstGeom>
        </p:spPr>
      </p:pic>
      <p:pic>
        <p:nvPicPr>
          <p:cNvPr id="4" name="Accenture_Mobility_WHITE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1110"/>
            <a:ext cx="3866400" cy="684773"/>
          </a:xfrm>
          <a:prstGeom prst="rect">
            <a:avLst/>
          </a:prstGeom>
        </p:spPr>
      </p:pic>
      <p:pic>
        <p:nvPicPr>
          <p:cNvPr id="18" name="Accenture_Mobility_BLACK" hidden="1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651110"/>
            <a:ext cx="3867150" cy="684905"/>
          </a:xfrm>
          <a:prstGeom prst="rect">
            <a:avLst/>
          </a:prstGeom>
        </p:spPr>
      </p:pic>
      <p:pic>
        <p:nvPicPr>
          <p:cNvPr id="29" name="Accenture_Interactive_WHITE" hidden="1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7225"/>
            <a:ext cx="3866400" cy="683539"/>
          </a:xfrm>
          <a:prstGeom prst="rect">
            <a:avLst/>
          </a:prstGeom>
        </p:spPr>
      </p:pic>
      <p:pic>
        <p:nvPicPr>
          <p:cNvPr id="28" name="Accenture_Interactive_BLACK" hidden="1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7225"/>
            <a:ext cx="3866400" cy="683539"/>
          </a:xfrm>
          <a:prstGeom prst="rect">
            <a:avLst/>
          </a:prstGeom>
        </p:spPr>
      </p:pic>
      <p:pic>
        <p:nvPicPr>
          <p:cNvPr id="5" name="Accenture_Analytics_WHITE" hidden="1"/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49" y="658010"/>
            <a:ext cx="3866400" cy="692114"/>
          </a:xfrm>
          <a:prstGeom prst="rect">
            <a:avLst/>
          </a:prstGeom>
        </p:spPr>
      </p:pic>
      <p:pic>
        <p:nvPicPr>
          <p:cNvPr id="11" name="Accenture_Analytics_BLACK" hidden="1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49" y="658010"/>
            <a:ext cx="3867151" cy="692249"/>
          </a:xfrm>
          <a:prstGeom prst="rect">
            <a:avLst/>
          </a:prstGeom>
        </p:spPr>
      </p:pic>
      <p:pic>
        <p:nvPicPr>
          <p:cNvPr id="12" name="Accenture_Analytics_WHITE" hidden="1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8010"/>
            <a:ext cx="3866400" cy="683539"/>
          </a:xfrm>
          <a:prstGeom prst="rect">
            <a:avLst/>
          </a:prstGeom>
        </p:spPr>
      </p:pic>
      <p:pic>
        <p:nvPicPr>
          <p:cNvPr id="3" name="Accenture_Digital_WHITE" hidden="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56425" y="467886"/>
            <a:ext cx="2959200" cy="635308"/>
          </a:xfrm>
          <a:prstGeom prst="rect">
            <a:avLst/>
          </a:prstGeom>
        </p:spPr>
      </p:pic>
      <p:pic>
        <p:nvPicPr>
          <p:cNvPr id="15" name="Accenture_Digital_BLACK" hidden="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756072" y="467886"/>
            <a:ext cx="2959553" cy="635385"/>
          </a:xfrm>
          <a:prstGeom prst="rect">
            <a:avLst/>
          </a:prstGeom>
        </p:spPr>
      </p:pic>
      <p:pic>
        <p:nvPicPr>
          <p:cNvPr id="26" name="Accenture_Consulting_WHITE" hidden="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755225" y="464711"/>
            <a:ext cx="3722400" cy="633721"/>
          </a:xfrm>
          <a:prstGeom prst="rect">
            <a:avLst/>
          </a:prstGeom>
        </p:spPr>
      </p:pic>
      <p:pic>
        <p:nvPicPr>
          <p:cNvPr id="13" name="Accenture_Consulting_BLACK" hidden="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756071" y="464711"/>
            <a:ext cx="3721554" cy="633578"/>
          </a:xfrm>
          <a:prstGeom prst="rect">
            <a:avLst/>
          </a:prstGeom>
        </p:spPr>
      </p:pic>
      <p:grpSp>
        <p:nvGrpSpPr>
          <p:cNvPr id="22" name="Accenture_MasterWHITE"/>
          <p:cNvGrpSpPr/>
          <p:nvPr userDrawn="1"/>
        </p:nvGrpSpPr>
        <p:grpSpPr>
          <a:xfrm>
            <a:off x="7782263" y="470921"/>
            <a:ext cx="1828462" cy="530297"/>
            <a:chOff x="457202" y="420673"/>
            <a:chExt cx="2182661" cy="633434"/>
          </a:xfrm>
          <a:solidFill>
            <a:schemeClr val="bg1"/>
          </a:solidFill>
        </p:grpSpPr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457202" y="668790"/>
              <a:ext cx="2182661" cy="385317"/>
            </a:xfrm>
            <a:custGeom>
              <a:avLst/>
              <a:gdLst>
                <a:gd name="T0" fmla="*/ 35 w 765"/>
                <a:gd name="T1" fmla="*/ 118 h 135"/>
                <a:gd name="T2" fmla="*/ 56 w 765"/>
                <a:gd name="T3" fmla="*/ 88 h 135"/>
                <a:gd name="T4" fmla="*/ 78 w 765"/>
                <a:gd name="T5" fmla="*/ 62 h 135"/>
                <a:gd name="T6" fmla="*/ 4 w 765"/>
                <a:gd name="T7" fmla="*/ 62 h 135"/>
                <a:gd name="T8" fmla="*/ 42 w 765"/>
                <a:gd name="T9" fmla="*/ 47 h 135"/>
                <a:gd name="T10" fmla="*/ 56 w 765"/>
                <a:gd name="T11" fmla="*/ 75 h 135"/>
                <a:gd name="T12" fmla="*/ 30 w 765"/>
                <a:gd name="T13" fmla="*/ 135 h 135"/>
                <a:gd name="T14" fmla="*/ 56 w 765"/>
                <a:gd name="T15" fmla="*/ 121 h 135"/>
                <a:gd name="T16" fmla="*/ 78 w 765"/>
                <a:gd name="T17" fmla="*/ 132 h 135"/>
                <a:gd name="T18" fmla="*/ 132 w 765"/>
                <a:gd name="T19" fmla="*/ 47 h 135"/>
                <a:gd name="T20" fmla="*/ 154 w 765"/>
                <a:gd name="T21" fmla="*/ 118 h 135"/>
                <a:gd name="T22" fmla="*/ 171 w 765"/>
                <a:gd name="T23" fmla="*/ 130 h 135"/>
                <a:gd name="T24" fmla="*/ 88 w 765"/>
                <a:gd name="T25" fmla="*/ 78 h 135"/>
                <a:gd name="T26" fmla="*/ 172 w 765"/>
                <a:gd name="T27" fmla="*/ 67 h 135"/>
                <a:gd name="T28" fmla="*/ 236 w 765"/>
                <a:gd name="T29" fmla="*/ 67 h 135"/>
                <a:gd name="T30" fmla="*/ 202 w 765"/>
                <a:gd name="T31" fmla="*/ 74 h 135"/>
                <a:gd name="T32" fmla="*/ 260 w 765"/>
                <a:gd name="T33" fmla="*/ 116 h 135"/>
                <a:gd name="T34" fmla="*/ 231 w 765"/>
                <a:gd name="T35" fmla="*/ 135 h 135"/>
                <a:gd name="T36" fmla="*/ 223 w 765"/>
                <a:gd name="T37" fmla="*/ 31 h 135"/>
                <a:gd name="T38" fmla="*/ 236 w 765"/>
                <a:gd name="T39" fmla="*/ 67 h 135"/>
                <a:gd name="T40" fmla="*/ 291 w 765"/>
                <a:gd name="T41" fmla="*/ 63 h 135"/>
                <a:gd name="T42" fmla="*/ 327 w 765"/>
                <a:gd name="T43" fmla="*/ 63 h 135"/>
                <a:gd name="T44" fmla="*/ 349 w 765"/>
                <a:gd name="T45" fmla="*/ 71 h 135"/>
                <a:gd name="T46" fmla="*/ 269 w 765"/>
                <a:gd name="T47" fmla="*/ 77 h 135"/>
                <a:gd name="T48" fmla="*/ 347 w 765"/>
                <a:gd name="T49" fmla="*/ 131 h 135"/>
                <a:gd name="T50" fmla="*/ 328 w 765"/>
                <a:gd name="T51" fmla="*/ 118 h 135"/>
                <a:gd name="T52" fmla="*/ 349 w 765"/>
                <a:gd name="T53" fmla="*/ 77 h 135"/>
                <a:gd name="T54" fmla="*/ 418 w 765"/>
                <a:gd name="T55" fmla="*/ 76 h 135"/>
                <a:gd name="T56" fmla="*/ 408 w 765"/>
                <a:gd name="T57" fmla="*/ 52 h 135"/>
                <a:gd name="T58" fmla="*/ 384 w 765"/>
                <a:gd name="T59" fmla="*/ 132 h 135"/>
                <a:gd name="T60" fmla="*/ 361 w 765"/>
                <a:gd name="T61" fmla="*/ 33 h 135"/>
                <a:gd name="T62" fmla="*/ 384 w 765"/>
                <a:gd name="T63" fmla="*/ 51 h 135"/>
                <a:gd name="T64" fmla="*/ 414 w 765"/>
                <a:gd name="T65" fmla="*/ 31 h 135"/>
                <a:gd name="T66" fmla="*/ 441 w 765"/>
                <a:gd name="T67" fmla="*/ 132 h 135"/>
                <a:gd name="T68" fmla="*/ 489 w 765"/>
                <a:gd name="T69" fmla="*/ 49 h 135"/>
                <a:gd name="T70" fmla="*/ 505 w 765"/>
                <a:gd name="T71" fmla="*/ 118 h 135"/>
                <a:gd name="T72" fmla="*/ 516 w 765"/>
                <a:gd name="T73" fmla="*/ 133 h 135"/>
                <a:gd name="T74" fmla="*/ 466 w 765"/>
                <a:gd name="T75" fmla="*/ 107 h 135"/>
                <a:gd name="T76" fmla="*/ 447 w 765"/>
                <a:gd name="T77" fmla="*/ 49 h 135"/>
                <a:gd name="T78" fmla="*/ 466 w 765"/>
                <a:gd name="T79" fmla="*/ 33 h 135"/>
                <a:gd name="T80" fmla="*/ 489 w 765"/>
                <a:gd name="T81" fmla="*/ 0 h 135"/>
                <a:gd name="T82" fmla="*/ 519 w 765"/>
                <a:gd name="T83" fmla="*/ 33 h 135"/>
                <a:gd name="T84" fmla="*/ 489 w 765"/>
                <a:gd name="T85" fmla="*/ 49 h 135"/>
                <a:gd name="T86" fmla="*/ 586 w 765"/>
                <a:gd name="T87" fmla="*/ 114 h 135"/>
                <a:gd name="T88" fmla="*/ 556 w 765"/>
                <a:gd name="T89" fmla="*/ 135 h 135"/>
                <a:gd name="T90" fmla="*/ 529 w 765"/>
                <a:gd name="T91" fmla="*/ 33 h 135"/>
                <a:gd name="T92" fmla="*/ 552 w 765"/>
                <a:gd name="T93" fmla="*/ 90 h 135"/>
                <a:gd name="T94" fmla="*/ 563 w 765"/>
                <a:gd name="T95" fmla="*/ 113 h 135"/>
                <a:gd name="T96" fmla="*/ 586 w 765"/>
                <a:gd name="T97" fmla="*/ 33 h 135"/>
                <a:gd name="T98" fmla="*/ 609 w 765"/>
                <a:gd name="T99" fmla="*/ 132 h 135"/>
                <a:gd name="T100" fmla="*/ 647 w 765"/>
                <a:gd name="T101" fmla="*/ 89 h 135"/>
                <a:gd name="T102" fmla="*/ 624 w 765"/>
                <a:gd name="T103" fmla="*/ 132 h 135"/>
                <a:gd name="T104" fmla="*/ 647 w 765"/>
                <a:gd name="T105" fmla="*/ 33 h 135"/>
                <a:gd name="T106" fmla="*/ 648 w 765"/>
                <a:gd name="T107" fmla="*/ 51 h 135"/>
                <a:gd name="T108" fmla="*/ 680 w 765"/>
                <a:gd name="T109" fmla="*/ 55 h 135"/>
                <a:gd name="T110" fmla="*/ 743 w 765"/>
                <a:gd name="T111" fmla="*/ 63 h 135"/>
                <a:gd name="T112" fmla="*/ 726 w 765"/>
                <a:gd name="T113" fmla="*/ 45 h 135"/>
                <a:gd name="T114" fmla="*/ 765 w 765"/>
                <a:gd name="T115" fmla="*/ 77 h 135"/>
                <a:gd name="T116" fmla="*/ 727 w 765"/>
                <a:gd name="T117" fmla="*/ 31 h 135"/>
                <a:gd name="T118" fmla="*/ 735 w 765"/>
                <a:gd name="T119" fmla="*/ 135 h 135"/>
                <a:gd name="T120" fmla="*/ 763 w 765"/>
                <a:gd name="T121" fmla="*/ 115 h 135"/>
                <a:gd name="T122" fmla="*/ 706 w 765"/>
                <a:gd name="T123" fmla="*/ 7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5" h="135">
                  <a:moveTo>
                    <a:pt x="56" y="88"/>
                  </a:moveTo>
                  <a:cubicBezTo>
                    <a:pt x="56" y="101"/>
                    <a:pt x="51" y="118"/>
                    <a:pt x="35" y="118"/>
                  </a:cubicBezTo>
                  <a:cubicBezTo>
                    <a:pt x="28" y="118"/>
                    <a:pt x="23" y="114"/>
                    <a:pt x="23" y="106"/>
                  </a:cubicBezTo>
                  <a:cubicBezTo>
                    <a:pt x="23" y="91"/>
                    <a:pt x="45" y="88"/>
                    <a:pt x="56" y="88"/>
                  </a:cubicBezTo>
                  <a:close/>
                  <a:moveTo>
                    <a:pt x="78" y="132"/>
                  </a:moveTo>
                  <a:cubicBezTo>
                    <a:pt x="78" y="62"/>
                    <a:pt x="78" y="62"/>
                    <a:pt x="78" y="62"/>
                  </a:cubicBezTo>
                  <a:cubicBezTo>
                    <a:pt x="78" y="38"/>
                    <a:pt x="63" y="31"/>
                    <a:pt x="42" y="31"/>
                  </a:cubicBezTo>
                  <a:cubicBezTo>
                    <a:pt x="21" y="31"/>
                    <a:pt x="4" y="39"/>
                    <a:pt x="4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7" y="52"/>
                    <a:pt x="32" y="47"/>
                    <a:pt x="42" y="47"/>
                  </a:cubicBezTo>
                  <a:cubicBezTo>
                    <a:pt x="53" y="47"/>
                    <a:pt x="56" y="55"/>
                    <a:pt x="56" y="6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33" y="76"/>
                    <a:pt x="0" y="79"/>
                    <a:pt x="0" y="109"/>
                  </a:cubicBezTo>
                  <a:cubicBezTo>
                    <a:pt x="0" y="125"/>
                    <a:pt x="14" y="135"/>
                    <a:pt x="30" y="135"/>
                  </a:cubicBezTo>
                  <a:cubicBezTo>
                    <a:pt x="41" y="135"/>
                    <a:pt x="51" y="131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32"/>
                    <a:pt x="56" y="132"/>
                    <a:pt x="56" y="132"/>
                  </a:cubicBezTo>
                  <a:lnTo>
                    <a:pt x="78" y="132"/>
                  </a:lnTo>
                  <a:close/>
                  <a:moveTo>
                    <a:pt x="147" y="67"/>
                  </a:moveTo>
                  <a:cubicBezTo>
                    <a:pt x="147" y="57"/>
                    <a:pt x="144" y="47"/>
                    <a:pt x="132" y="47"/>
                  </a:cubicBezTo>
                  <a:cubicBezTo>
                    <a:pt x="117" y="47"/>
                    <a:pt x="113" y="62"/>
                    <a:pt x="113" y="74"/>
                  </a:cubicBezTo>
                  <a:cubicBezTo>
                    <a:pt x="113" y="99"/>
                    <a:pt x="128" y="118"/>
                    <a:pt x="154" y="118"/>
                  </a:cubicBezTo>
                  <a:cubicBezTo>
                    <a:pt x="160" y="118"/>
                    <a:pt x="165" y="118"/>
                    <a:pt x="171" y="116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1" y="133"/>
                    <a:pt x="151" y="135"/>
                    <a:pt x="142" y="135"/>
                  </a:cubicBezTo>
                  <a:cubicBezTo>
                    <a:pt x="106" y="135"/>
                    <a:pt x="88" y="113"/>
                    <a:pt x="88" y="78"/>
                  </a:cubicBezTo>
                  <a:cubicBezTo>
                    <a:pt x="88" y="49"/>
                    <a:pt x="104" y="31"/>
                    <a:pt x="134" y="31"/>
                  </a:cubicBezTo>
                  <a:cubicBezTo>
                    <a:pt x="158" y="31"/>
                    <a:pt x="172" y="42"/>
                    <a:pt x="172" y="67"/>
                  </a:cubicBezTo>
                  <a:lnTo>
                    <a:pt x="147" y="67"/>
                  </a:lnTo>
                  <a:close/>
                  <a:moveTo>
                    <a:pt x="236" y="67"/>
                  </a:moveTo>
                  <a:cubicBezTo>
                    <a:pt x="236" y="57"/>
                    <a:pt x="233" y="47"/>
                    <a:pt x="221" y="47"/>
                  </a:cubicBezTo>
                  <a:cubicBezTo>
                    <a:pt x="206" y="47"/>
                    <a:pt x="202" y="62"/>
                    <a:pt x="202" y="74"/>
                  </a:cubicBezTo>
                  <a:cubicBezTo>
                    <a:pt x="202" y="99"/>
                    <a:pt x="217" y="118"/>
                    <a:pt x="243" y="118"/>
                  </a:cubicBezTo>
                  <a:cubicBezTo>
                    <a:pt x="249" y="118"/>
                    <a:pt x="254" y="118"/>
                    <a:pt x="260" y="116"/>
                  </a:cubicBezTo>
                  <a:cubicBezTo>
                    <a:pt x="260" y="130"/>
                    <a:pt x="260" y="130"/>
                    <a:pt x="260" y="130"/>
                  </a:cubicBezTo>
                  <a:cubicBezTo>
                    <a:pt x="250" y="133"/>
                    <a:pt x="241" y="135"/>
                    <a:pt x="231" y="135"/>
                  </a:cubicBezTo>
                  <a:cubicBezTo>
                    <a:pt x="195" y="135"/>
                    <a:pt x="177" y="113"/>
                    <a:pt x="177" y="78"/>
                  </a:cubicBezTo>
                  <a:cubicBezTo>
                    <a:pt x="177" y="49"/>
                    <a:pt x="193" y="31"/>
                    <a:pt x="223" y="31"/>
                  </a:cubicBezTo>
                  <a:cubicBezTo>
                    <a:pt x="247" y="31"/>
                    <a:pt x="261" y="42"/>
                    <a:pt x="261" y="67"/>
                  </a:cubicBezTo>
                  <a:lnTo>
                    <a:pt x="236" y="67"/>
                  </a:lnTo>
                  <a:close/>
                  <a:moveTo>
                    <a:pt x="327" y="63"/>
                  </a:moveTo>
                  <a:cubicBezTo>
                    <a:pt x="291" y="63"/>
                    <a:pt x="291" y="63"/>
                    <a:pt x="291" y="63"/>
                  </a:cubicBezTo>
                  <a:cubicBezTo>
                    <a:pt x="292" y="53"/>
                    <a:pt x="300" y="45"/>
                    <a:pt x="310" y="45"/>
                  </a:cubicBezTo>
                  <a:cubicBezTo>
                    <a:pt x="320" y="45"/>
                    <a:pt x="327" y="52"/>
                    <a:pt x="327" y="63"/>
                  </a:cubicBezTo>
                  <a:close/>
                  <a:moveTo>
                    <a:pt x="349" y="77"/>
                  </a:moveTo>
                  <a:cubicBezTo>
                    <a:pt x="349" y="71"/>
                    <a:pt x="349" y="71"/>
                    <a:pt x="349" y="71"/>
                  </a:cubicBezTo>
                  <a:cubicBezTo>
                    <a:pt x="349" y="47"/>
                    <a:pt x="337" y="31"/>
                    <a:pt x="311" y="31"/>
                  </a:cubicBezTo>
                  <a:cubicBezTo>
                    <a:pt x="282" y="31"/>
                    <a:pt x="269" y="49"/>
                    <a:pt x="269" y="77"/>
                  </a:cubicBezTo>
                  <a:cubicBezTo>
                    <a:pt x="269" y="110"/>
                    <a:pt x="283" y="135"/>
                    <a:pt x="319" y="135"/>
                  </a:cubicBezTo>
                  <a:cubicBezTo>
                    <a:pt x="328" y="135"/>
                    <a:pt x="338" y="134"/>
                    <a:pt x="347" y="131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41" y="117"/>
                    <a:pt x="334" y="118"/>
                    <a:pt x="328" y="118"/>
                  </a:cubicBezTo>
                  <a:cubicBezTo>
                    <a:pt x="305" y="118"/>
                    <a:pt x="290" y="98"/>
                    <a:pt x="290" y="77"/>
                  </a:cubicBezTo>
                  <a:lnTo>
                    <a:pt x="349" y="77"/>
                  </a:lnTo>
                  <a:close/>
                  <a:moveTo>
                    <a:pt x="418" y="132"/>
                  </a:moveTo>
                  <a:cubicBezTo>
                    <a:pt x="418" y="76"/>
                    <a:pt x="418" y="76"/>
                    <a:pt x="418" y="76"/>
                  </a:cubicBezTo>
                  <a:cubicBezTo>
                    <a:pt x="418" y="71"/>
                    <a:pt x="418" y="58"/>
                    <a:pt x="414" y="54"/>
                  </a:cubicBezTo>
                  <a:cubicBezTo>
                    <a:pt x="413" y="53"/>
                    <a:pt x="410" y="52"/>
                    <a:pt x="408" y="52"/>
                  </a:cubicBezTo>
                  <a:cubicBezTo>
                    <a:pt x="391" y="52"/>
                    <a:pt x="384" y="76"/>
                    <a:pt x="384" y="89"/>
                  </a:cubicBezTo>
                  <a:cubicBezTo>
                    <a:pt x="384" y="132"/>
                    <a:pt x="384" y="132"/>
                    <a:pt x="384" y="132"/>
                  </a:cubicBezTo>
                  <a:cubicBezTo>
                    <a:pt x="361" y="132"/>
                    <a:pt x="361" y="132"/>
                    <a:pt x="361" y="132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51"/>
                    <a:pt x="384" y="51"/>
                    <a:pt x="384" y="51"/>
                  </a:cubicBezTo>
                  <a:cubicBezTo>
                    <a:pt x="385" y="51"/>
                    <a:pt x="385" y="51"/>
                    <a:pt x="385" y="51"/>
                  </a:cubicBezTo>
                  <a:cubicBezTo>
                    <a:pt x="390" y="39"/>
                    <a:pt x="400" y="31"/>
                    <a:pt x="414" y="31"/>
                  </a:cubicBezTo>
                  <a:cubicBezTo>
                    <a:pt x="433" y="31"/>
                    <a:pt x="441" y="46"/>
                    <a:pt x="441" y="63"/>
                  </a:cubicBezTo>
                  <a:cubicBezTo>
                    <a:pt x="441" y="132"/>
                    <a:pt x="441" y="132"/>
                    <a:pt x="441" y="132"/>
                  </a:cubicBezTo>
                  <a:lnTo>
                    <a:pt x="418" y="132"/>
                  </a:lnTo>
                  <a:close/>
                  <a:moveTo>
                    <a:pt x="489" y="49"/>
                  </a:moveTo>
                  <a:cubicBezTo>
                    <a:pt x="489" y="96"/>
                    <a:pt x="489" y="96"/>
                    <a:pt x="489" y="96"/>
                  </a:cubicBezTo>
                  <a:cubicBezTo>
                    <a:pt x="489" y="108"/>
                    <a:pt x="491" y="118"/>
                    <a:pt x="505" y="118"/>
                  </a:cubicBezTo>
                  <a:cubicBezTo>
                    <a:pt x="509" y="118"/>
                    <a:pt x="512" y="118"/>
                    <a:pt x="516" y="117"/>
                  </a:cubicBezTo>
                  <a:cubicBezTo>
                    <a:pt x="516" y="133"/>
                    <a:pt x="516" y="133"/>
                    <a:pt x="516" y="133"/>
                  </a:cubicBezTo>
                  <a:cubicBezTo>
                    <a:pt x="510" y="134"/>
                    <a:pt x="503" y="135"/>
                    <a:pt x="497" y="135"/>
                  </a:cubicBezTo>
                  <a:cubicBezTo>
                    <a:pt x="477" y="135"/>
                    <a:pt x="466" y="128"/>
                    <a:pt x="466" y="107"/>
                  </a:cubicBezTo>
                  <a:cubicBezTo>
                    <a:pt x="466" y="49"/>
                    <a:pt x="466" y="49"/>
                    <a:pt x="466" y="49"/>
                  </a:cubicBezTo>
                  <a:cubicBezTo>
                    <a:pt x="447" y="49"/>
                    <a:pt x="447" y="49"/>
                    <a:pt x="447" y="49"/>
                  </a:cubicBezTo>
                  <a:cubicBezTo>
                    <a:pt x="447" y="33"/>
                    <a:pt x="447" y="33"/>
                    <a:pt x="447" y="33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519" y="33"/>
                    <a:pt x="519" y="33"/>
                    <a:pt x="519" y="33"/>
                  </a:cubicBezTo>
                  <a:cubicBezTo>
                    <a:pt x="519" y="49"/>
                    <a:pt x="519" y="49"/>
                    <a:pt x="519" y="49"/>
                  </a:cubicBezTo>
                  <a:lnTo>
                    <a:pt x="489" y="49"/>
                  </a:lnTo>
                  <a:close/>
                  <a:moveTo>
                    <a:pt x="586" y="132"/>
                  </a:moveTo>
                  <a:cubicBezTo>
                    <a:pt x="586" y="114"/>
                    <a:pt x="586" y="114"/>
                    <a:pt x="586" y="114"/>
                  </a:cubicBezTo>
                  <a:cubicBezTo>
                    <a:pt x="586" y="114"/>
                    <a:pt x="586" y="114"/>
                    <a:pt x="586" y="114"/>
                  </a:cubicBezTo>
                  <a:cubicBezTo>
                    <a:pt x="580" y="126"/>
                    <a:pt x="570" y="135"/>
                    <a:pt x="556" y="135"/>
                  </a:cubicBezTo>
                  <a:cubicBezTo>
                    <a:pt x="537" y="135"/>
                    <a:pt x="529" y="119"/>
                    <a:pt x="529" y="102"/>
                  </a:cubicBezTo>
                  <a:cubicBezTo>
                    <a:pt x="529" y="33"/>
                    <a:pt x="529" y="33"/>
                    <a:pt x="529" y="33"/>
                  </a:cubicBezTo>
                  <a:cubicBezTo>
                    <a:pt x="552" y="33"/>
                    <a:pt x="552" y="33"/>
                    <a:pt x="552" y="33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95"/>
                    <a:pt x="552" y="107"/>
                    <a:pt x="556" y="111"/>
                  </a:cubicBezTo>
                  <a:cubicBezTo>
                    <a:pt x="558" y="113"/>
                    <a:pt x="560" y="113"/>
                    <a:pt x="563" y="113"/>
                  </a:cubicBezTo>
                  <a:cubicBezTo>
                    <a:pt x="579" y="113"/>
                    <a:pt x="586" y="89"/>
                    <a:pt x="586" y="76"/>
                  </a:cubicBezTo>
                  <a:cubicBezTo>
                    <a:pt x="586" y="33"/>
                    <a:pt x="586" y="33"/>
                    <a:pt x="586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132"/>
                    <a:pt x="609" y="132"/>
                    <a:pt x="609" y="132"/>
                  </a:cubicBezTo>
                  <a:lnTo>
                    <a:pt x="586" y="132"/>
                  </a:lnTo>
                  <a:close/>
                  <a:moveTo>
                    <a:pt x="647" y="89"/>
                  </a:moveTo>
                  <a:cubicBezTo>
                    <a:pt x="647" y="132"/>
                    <a:pt x="647" y="132"/>
                    <a:pt x="647" y="132"/>
                  </a:cubicBezTo>
                  <a:cubicBezTo>
                    <a:pt x="624" y="132"/>
                    <a:pt x="624" y="132"/>
                    <a:pt x="624" y="132"/>
                  </a:cubicBezTo>
                  <a:cubicBezTo>
                    <a:pt x="624" y="33"/>
                    <a:pt x="624" y="33"/>
                    <a:pt x="624" y="33"/>
                  </a:cubicBezTo>
                  <a:cubicBezTo>
                    <a:pt x="647" y="33"/>
                    <a:pt x="647" y="33"/>
                    <a:pt x="647" y="33"/>
                  </a:cubicBezTo>
                  <a:cubicBezTo>
                    <a:pt x="647" y="51"/>
                    <a:pt x="647" y="51"/>
                    <a:pt x="647" y="51"/>
                  </a:cubicBezTo>
                  <a:cubicBezTo>
                    <a:pt x="648" y="51"/>
                    <a:pt x="648" y="51"/>
                    <a:pt x="648" y="51"/>
                  </a:cubicBezTo>
                  <a:cubicBezTo>
                    <a:pt x="655" y="37"/>
                    <a:pt x="663" y="31"/>
                    <a:pt x="680" y="31"/>
                  </a:cubicBezTo>
                  <a:cubicBezTo>
                    <a:pt x="680" y="55"/>
                    <a:pt x="680" y="55"/>
                    <a:pt x="680" y="55"/>
                  </a:cubicBezTo>
                  <a:cubicBezTo>
                    <a:pt x="656" y="55"/>
                    <a:pt x="647" y="65"/>
                    <a:pt x="647" y="89"/>
                  </a:cubicBezTo>
                  <a:close/>
                  <a:moveTo>
                    <a:pt x="743" y="63"/>
                  </a:moveTo>
                  <a:cubicBezTo>
                    <a:pt x="707" y="63"/>
                    <a:pt x="707" y="63"/>
                    <a:pt x="707" y="63"/>
                  </a:cubicBezTo>
                  <a:cubicBezTo>
                    <a:pt x="708" y="53"/>
                    <a:pt x="715" y="45"/>
                    <a:pt x="726" y="45"/>
                  </a:cubicBezTo>
                  <a:cubicBezTo>
                    <a:pt x="736" y="45"/>
                    <a:pt x="743" y="52"/>
                    <a:pt x="743" y="63"/>
                  </a:cubicBezTo>
                  <a:close/>
                  <a:moveTo>
                    <a:pt x="765" y="77"/>
                  </a:moveTo>
                  <a:cubicBezTo>
                    <a:pt x="765" y="71"/>
                    <a:pt x="765" y="71"/>
                    <a:pt x="765" y="71"/>
                  </a:cubicBezTo>
                  <a:cubicBezTo>
                    <a:pt x="765" y="47"/>
                    <a:pt x="753" y="31"/>
                    <a:pt x="727" y="31"/>
                  </a:cubicBezTo>
                  <a:cubicBezTo>
                    <a:pt x="698" y="31"/>
                    <a:pt x="685" y="49"/>
                    <a:pt x="685" y="77"/>
                  </a:cubicBezTo>
                  <a:cubicBezTo>
                    <a:pt x="685" y="110"/>
                    <a:pt x="699" y="135"/>
                    <a:pt x="735" y="135"/>
                  </a:cubicBezTo>
                  <a:cubicBezTo>
                    <a:pt x="744" y="135"/>
                    <a:pt x="754" y="134"/>
                    <a:pt x="763" y="131"/>
                  </a:cubicBezTo>
                  <a:cubicBezTo>
                    <a:pt x="763" y="115"/>
                    <a:pt x="763" y="115"/>
                    <a:pt x="763" y="115"/>
                  </a:cubicBezTo>
                  <a:cubicBezTo>
                    <a:pt x="757" y="117"/>
                    <a:pt x="750" y="118"/>
                    <a:pt x="744" y="118"/>
                  </a:cubicBezTo>
                  <a:cubicBezTo>
                    <a:pt x="721" y="118"/>
                    <a:pt x="706" y="98"/>
                    <a:pt x="706" y="77"/>
                  </a:cubicBezTo>
                  <a:lnTo>
                    <a:pt x="76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739049" y="420673"/>
              <a:ext cx="210120" cy="21513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" name="Accenture_MasterBLACK" hidden="1"/>
          <p:cNvGrpSpPr/>
          <p:nvPr userDrawn="1"/>
        </p:nvGrpSpPr>
        <p:grpSpPr>
          <a:xfrm>
            <a:off x="7767974" y="460549"/>
            <a:ext cx="1828462" cy="528825"/>
            <a:chOff x="476250" y="397668"/>
            <a:chExt cx="2195577" cy="635000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pic>
          <p:nvPicPr>
            <p:cNvPr id="21" name="Accenture Black"/>
            <p:cNvPicPr>
              <a:picLocks noChangeAspect="1"/>
            </p:cNvPicPr>
            <p:nvPr userDrawn="1"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241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bg>
      <p:bgPr>
        <a:gradFill>
          <a:gsLst>
            <a:gs pos="0">
              <a:srgbClr val="F1F3F2"/>
            </a:gs>
            <a:gs pos="37000">
              <a:srgbClr val="F7F7F7"/>
            </a:gs>
            <a:gs pos="68500">
              <a:srgbClr val="FAFAFA"/>
            </a:gs>
            <a:gs pos="100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54848" y="3500438"/>
            <a:ext cx="9032992" cy="1213672"/>
          </a:xfrm>
        </p:spPr>
        <p:txBody>
          <a:bodyPr/>
          <a:lstStyle>
            <a:lvl1pPr>
              <a:lnSpc>
                <a:spcPct val="80000"/>
              </a:lnSpc>
              <a:defRPr sz="5867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  <a:r>
              <a:rPr lang="en-US"/>
              <a:t>: LANDSCAPE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ccenture_Technology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19" name="Accenture_Strategy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7" name="Accenture_Operations" hidden="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9206"/>
            <a:ext cx="1974320" cy="327194"/>
          </a:xfrm>
          <a:prstGeom prst="rect">
            <a:avLst/>
          </a:prstGeom>
        </p:spPr>
      </p:pic>
      <p:pic>
        <p:nvPicPr>
          <p:cNvPr id="22" name="Accenture_Mobility" hidden="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0779"/>
            <a:ext cx="2046287" cy="362415"/>
          </a:xfrm>
          <a:prstGeom prst="rect">
            <a:avLst/>
          </a:prstGeom>
        </p:spPr>
      </p:pic>
      <p:pic>
        <p:nvPicPr>
          <p:cNvPr id="18" name="Accenture_Interactive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0779"/>
            <a:ext cx="2042452" cy="361084"/>
          </a:xfrm>
          <a:prstGeom prst="rect">
            <a:avLst/>
          </a:prstGeom>
        </p:spPr>
      </p:pic>
      <p:pic>
        <p:nvPicPr>
          <p:cNvPr id="13" name="Accenture_Analytics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634"/>
            <a:ext cx="2024293" cy="362363"/>
          </a:xfrm>
          <a:prstGeom prst="rect">
            <a:avLst/>
          </a:prstGeom>
        </p:spPr>
      </p:pic>
      <p:pic>
        <p:nvPicPr>
          <p:cNvPr id="20" name="Accenture_Digital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grpSp>
        <p:nvGrpSpPr>
          <p:cNvPr id="23" name="Accenture_Master"/>
          <p:cNvGrpSpPr/>
          <p:nvPr userDrawn="1"/>
        </p:nvGrpSpPr>
        <p:grpSpPr>
          <a:xfrm>
            <a:off x="345019" y="6249814"/>
            <a:ext cx="957526" cy="276934"/>
            <a:chOff x="476250" y="397668"/>
            <a:chExt cx="2195577" cy="635000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AB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pic>
          <p:nvPicPr>
            <p:cNvPr id="25" name="Accenture Black"/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  <p:sp>
        <p:nvSpPr>
          <p:cNvPr id="16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41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gradFill>
          <a:gsLst>
            <a:gs pos="0">
              <a:srgbClr val="F1F3F2"/>
            </a:gs>
            <a:gs pos="37000">
              <a:srgbClr val="F7F7F7"/>
            </a:gs>
            <a:gs pos="68500">
              <a:srgbClr val="FAFAFA"/>
            </a:gs>
            <a:gs pos="100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54848" y="3500438"/>
            <a:ext cx="8541502" cy="1213672"/>
          </a:xfrm>
        </p:spPr>
        <p:txBody>
          <a:bodyPr/>
          <a:lstStyle>
            <a:lvl1pPr>
              <a:lnSpc>
                <a:spcPct val="80000"/>
              </a:lnSpc>
              <a:defRPr sz="5867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Divider: BASIC 1</a:t>
            </a:r>
          </a:p>
        </p:txBody>
      </p:sp>
      <p:sp>
        <p:nvSpPr>
          <p:cNvPr id="9" name="Slide Number Placeholder 8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ccenture_Technology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19" name="Accenture_Strategy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7" name="Accenture_Operations" hidden="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9206"/>
            <a:ext cx="1974320" cy="327194"/>
          </a:xfrm>
          <a:prstGeom prst="rect">
            <a:avLst/>
          </a:prstGeom>
        </p:spPr>
      </p:pic>
      <p:pic>
        <p:nvPicPr>
          <p:cNvPr id="22" name="Accenture_Mobility" hidden="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0779"/>
            <a:ext cx="2046287" cy="362415"/>
          </a:xfrm>
          <a:prstGeom prst="rect">
            <a:avLst/>
          </a:prstGeom>
        </p:spPr>
      </p:pic>
      <p:pic>
        <p:nvPicPr>
          <p:cNvPr id="18" name="Accenture_Interactive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0779"/>
            <a:ext cx="2042452" cy="361084"/>
          </a:xfrm>
          <a:prstGeom prst="rect">
            <a:avLst/>
          </a:prstGeom>
        </p:spPr>
      </p:pic>
      <p:pic>
        <p:nvPicPr>
          <p:cNvPr id="13" name="Accenture_Analytics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634"/>
            <a:ext cx="2024293" cy="362363"/>
          </a:xfrm>
          <a:prstGeom prst="rect">
            <a:avLst/>
          </a:prstGeom>
        </p:spPr>
      </p:pic>
      <p:pic>
        <p:nvPicPr>
          <p:cNvPr id="20" name="Accenture_Digital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grpSp>
        <p:nvGrpSpPr>
          <p:cNvPr id="23" name="Accenture_Master"/>
          <p:cNvGrpSpPr/>
          <p:nvPr userDrawn="1"/>
        </p:nvGrpSpPr>
        <p:grpSpPr>
          <a:xfrm>
            <a:off x="345019" y="6249814"/>
            <a:ext cx="957526" cy="276934"/>
            <a:chOff x="476250" y="397668"/>
            <a:chExt cx="2195577" cy="635000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AB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pic>
          <p:nvPicPr>
            <p:cNvPr id="25" name="Accenture Black"/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362429" y="495300"/>
            <a:ext cx="2298344" cy="2346169"/>
            <a:chOff x="336907" y="342900"/>
            <a:chExt cx="2298344" cy="2346169"/>
          </a:xfrm>
          <a:gradFill>
            <a:gsLst>
              <a:gs pos="0">
                <a:srgbClr val="6FCAC8"/>
              </a:gs>
              <a:gs pos="100000">
                <a:srgbClr val="6ABC45"/>
              </a:gs>
            </a:gsLst>
            <a:lin ang="0" scaled="0"/>
          </a:gradFill>
        </p:grpSpPr>
        <p:sp>
          <p:nvSpPr>
            <p:cNvPr id="29" name="Freeform 12"/>
            <p:cNvSpPr>
              <a:spLocks/>
            </p:cNvSpPr>
            <p:nvPr userDrawn="1"/>
          </p:nvSpPr>
          <p:spPr bwMode="auto">
            <a:xfrm>
              <a:off x="336907" y="1283172"/>
              <a:ext cx="2298344" cy="1405897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336907" y="342900"/>
              <a:ext cx="2298344" cy="1412213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21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246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0">
              <a:srgbClr val="08BBEE"/>
            </a:gs>
            <a:gs pos="100000">
              <a:srgbClr val="6ABC45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34963" y="3500438"/>
            <a:ext cx="8561387" cy="1213672"/>
          </a:xfrm>
        </p:spPr>
        <p:txBody>
          <a:bodyPr/>
          <a:lstStyle>
            <a:lvl1pPr>
              <a:lnSpc>
                <a:spcPct val="80000"/>
              </a:lnSpc>
              <a:defRPr sz="5867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Divider: BAISC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ccenture_Technology_WHITEOU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2" name="Accenture_Technology_WHITE" hidden="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52578"/>
            <a:ext cx="2023200" cy="324696"/>
          </a:xfrm>
          <a:prstGeom prst="rect">
            <a:avLst/>
          </a:prstGeom>
        </p:spPr>
      </p:pic>
      <p:pic>
        <p:nvPicPr>
          <p:cNvPr id="18" name="Accenture_Strategy_WHITEOUT" hidden="1"/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5" name="Accenture_Strategy_WHITE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676"/>
            <a:ext cx="1728000" cy="328649"/>
          </a:xfrm>
          <a:prstGeom prst="rect">
            <a:avLst/>
          </a:prstGeom>
        </p:spPr>
      </p:pic>
      <p:pic>
        <p:nvPicPr>
          <p:cNvPr id="28" name="Accenture_Operations_WHITEOUT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38" y="6249458"/>
            <a:ext cx="1972800" cy="326942"/>
          </a:xfrm>
          <a:prstGeom prst="rect">
            <a:avLst/>
          </a:prstGeom>
        </p:spPr>
      </p:pic>
      <p:pic>
        <p:nvPicPr>
          <p:cNvPr id="7" name="Accenture_Operations_WHITE" hidden="1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38" y="6249458"/>
            <a:ext cx="1972800" cy="326942"/>
          </a:xfrm>
          <a:prstGeom prst="rect">
            <a:avLst/>
          </a:prstGeom>
        </p:spPr>
      </p:pic>
      <p:pic>
        <p:nvPicPr>
          <p:cNvPr id="30" name="Accenture_Mobility_WHITEOUT" hidden="1"/>
          <p:cNvPicPr>
            <a:picLocks noChangeAspect="1"/>
          </p:cNvPicPr>
          <p:nvPr userDrawn="1"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1042"/>
            <a:ext cx="2044800" cy="362152"/>
          </a:xfrm>
          <a:prstGeom prst="rect">
            <a:avLst/>
          </a:prstGeom>
        </p:spPr>
      </p:pic>
      <p:pic>
        <p:nvPicPr>
          <p:cNvPr id="12" name="Accenture_Mobility_WHITE" hidden="1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1042"/>
            <a:ext cx="2044800" cy="362152"/>
          </a:xfrm>
          <a:prstGeom prst="rect">
            <a:avLst/>
          </a:prstGeom>
        </p:spPr>
      </p:pic>
      <p:pic>
        <p:nvPicPr>
          <p:cNvPr id="29" name="Accenture_Interactive_WHITEOUT" hidden="1"/>
          <p:cNvPicPr>
            <a:picLocks noChangeAspect="1"/>
          </p:cNvPicPr>
          <p:nvPr userDrawn="1"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10" name="Accenture_Interactive_WHITE" hidden="1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27" name="Accenture_Analytics_WHITEOUT" hidden="1"/>
          <p:cNvPicPr>
            <a:picLocks noChangeAspect="1"/>
          </p:cNvPicPr>
          <p:nvPr userDrawn="1"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6" name="Accenture_Analytics_WHITE" hidden="1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16" name="Accenture_Digital_WHITEOUT" hidden="1"/>
          <p:cNvPicPr>
            <a:picLocks noChangeAspect="1"/>
          </p:cNvPicPr>
          <p:nvPr userDrawn="1"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8" name="Accenture_Digital_WHITE" hidden="1"/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285"/>
            <a:ext cx="1544400" cy="331566"/>
          </a:xfrm>
          <a:prstGeom prst="rect">
            <a:avLst/>
          </a:prstGeom>
        </p:spPr>
      </p:pic>
      <p:pic>
        <p:nvPicPr>
          <p:cNvPr id="15" name="Accenture_Consulting_WHITEOUT" hidden="1"/>
          <p:cNvPicPr>
            <a:picLocks noChangeAspect="1"/>
          </p:cNvPicPr>
          <p:nvPr userDrawn="1"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pic>
        <p:nvPicPr>
          <p:cNvPr id="4" name="Accenture_Consulting_WHITE" hidden="1"/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39" y="6244518"/>
            <a:ext cx="1944000" cy="330957"/>
          </a:xfrm>
          <a:prstGeom prst="rect">
            <a:avLst/>
          </a:prstGeom>
        </p:spPr>
      </p:pic>
      <p:grpSp>
        <p:nvGrpSpPr>
          <p:cNvPr id="23" name="Accenture_Master"/>
          <p:cNvGrpSpPr/>
          <p:nvPr userDrawn="1"/>
        </p:nvGrpSpPr>
        <p:grpSpPr>
          <a:xfrm>
            <a:off x="345019" y="6246662"/>
            <a:ext cx="957526" cy="277705"/>
            <a:chOff x="457202" y="420673"/>
            <a:chExt cx="2182661" cy="633434"/>
          </a:xfrm>
        </p:grpSpPr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457202" y="668790"/>
              <a:ext cx="2182661" cy="385317"/>
            </a:xfrm>
            <a:custGeom>
              <a:avLst/>
              <a:gdLst>
                <a:gd name="T0" fmla="*/ 35 w 765"/>
                <a:gd name="T1" fmla="*/ 118 h 135"/>
                <a:gd name="T2" fmla="*/ 56 w 765"/>
                <a:gd name="T3" fmla="*/ 88 h 135"/>
                <a:gd name="T4" fmla="*/ 78 w 765"/>
                <a:gd name="T5" fmla="*/ 62 h 135"/>
                <a:gd name="T6" fmla="*/ 4 w 765"/>
                <a:gd name="T7" fmla="*/ 62 h 135"/>
                <a:gd name="T8" fmla="*/ 42 w 765"/>
                <a:gd name="T9" fmla="*/ 47 h 135"/>
                <a:gd name="T10" fmla="*/ 56 w 765"/>
                <a:gd name="T11" fmla="*/ 75 h 135"/>
                <a:gd name="T12" fmla="*/ 30 w 765"/>
                <a:gd name="T13" fmla="*/ 135 h 135"/>
                <a:gd name="T14" fmla="*/ 56 w 765"/>
                <a:gd name="T15" fmla="*/ 121 h 135"/>
                <a:gd name="T16" fmla="*/ 78 w 765"/>
                <a:gd name="T17" fmla="*/ 132 h 135"/>
                <a:gd name="T18" fmla="*/ 132 w 765"/>
                <a:gd name="T19" fmla="*/ 47 h 135"/>
                <a:gd name="T20" fmla="*/ 154 w 765"/>
                <a:gd name="T21" fmla="*/ 118 h 135"/>
                <a:gd name="T22" fmla="*/ 171 w 765"/>
                <a:gd name="T23" fmla="*/ 130 h 135"/>
                <a:gd name="T24" fmla="*/ 88 w 765"/>
                <a:gd name="T25" fmla="*/ 78 h 135"/>
                <a:gd name="T26" fmla="*/ 172 w 765"/>
                <a:gd name="T27" fmla="*/ 67 h 135"/>
                <a:gd name="T28" fmla="*/ 236 w 765"/>
                <a:gd name="T29" fmla="*/ 67 h 135"/>
                <a:gd name="T30" fmla="*/ 202 w 765"/>
                <a:gd name="T31" fmla="*/ 74 h 135"/>
                <a:gd name="T32" fmla="*/ 260 w 765"/>
                <a:gd name="T33" fmla="*/ 116 h 135"/>
                <a:gd name="T34" fmla="*/ 231 w 765"/>
                <a:gd name="T35" fmla="*/ 135 h 135"/>
                <a:gd name="T36" fmla="*/ 223 w 765"/>
                <a:gd name="T37" fmla="*/ 31 h 135"/>
                <a:gd name="T38" fmla="*/ 236 w 765"/>
                <a:gd name="T39" fmla="*/ 67 h 135"/>
                <a:gd name="T40" fmla="*/ 291 w 765"/>
                <a:gd name="T41" fmla="*/ 63 h 135"/>
                <a:gd name="T42" fmla="*/ 327 w 765"/>
                <a:gd name="T43" fmla="*/ 63 h 135"/>
                <a:gd name="T44" fmla="*/ 349 w 765"/>
                <a:gd name="T45" fmla="*/ 71 h 135"/>
                <a:gd name="T46" fmla="*/ 269 w 765"/>
                <a:gd name="T47" fmla="*/ 77 h 135"/>
                <a:gd name="T48" fmla="*/ 347 w 765"/>
                <a:gd name="T49" fmla="*/ 131 h 135"/>
                <a:gd name="T50" fmla="*/ 328 w 765"/>
                <a:gd name="T51" fmla="*/ 118 h 135"/>
                <a:gd name="T52" fmla="*/ 349 w 765"/>
                <a:gd name="T53" fmla="*/ 77 h 135"/>
                <a:gd name="T54" fmla="*/ 418 w 765"/>
                <a:gd name="T55" fmla="*/ 76 h 135"/>
                <a:gd name="T56" fmla="*/ 408 w 765"/>
                <a:gd name="T57" fmla="*/ 52 h 135"/>
                <a:gd name="T58" fmla="*/ 384 w 765"/>
                <a:gd name="T59" fmla="*/ 132 h 135"/>
                <a:gd name="T60" fmla="*/ 361 w 765"/>
                <a:gd name="T61" fmla="*/ 33 h 135"/>
                <a:gd name="T62" fmla="*/ 384 w 765"/>
                <a:gd name="T63" fmla="*/ 51 h 135"/>
                <a:gd name="T64" fmla="*/ 414 w 765"/>
                <a:gd name="T65" fmla="*/ 31 h 135"/>
                <a:gd name="T66" fmla="*/ 441 w 765"/>
                <a:gd name="T67" fmla="*/ 132 h 135"/>
                <a:gd name="T68" fmla="*/ 489 w 765"/>
                <a:gd name="T69" fmla="*/ 49 h 135"/>
                <a:gd name="T70" fmla="*/ 505 w 765"/>
                <a:gd name="T71" fmla="*/ 118 h 135"/>
                <a:gd name="T72" fmla="*/ 516 w 765"/>
                <a:gd name="T73" fmla="*/ 133 h 135"/>
                <a:gd name="T74" fmla="*/ 466 w 765"/>
                <a:gd name="T75" fmla="*/ 107 h 135"/>
                <a:gd name="T76" fmla="*/ 447 w 765"/>
                <a:gd name="T77" fmla="*/ 49 h 135"/>
                <a:gd name="T78" fmla="*/ 466 w 765"/>
                <a:gd name="T79" fmla="*/ 33 h 135"/>
                <a:gd name="T80" fmla="*/ 489 w 765"/>
                <a:gd name="T81" fmla="*/ 0 h 135"/>
                <a:gd name="T82" fmla="*/ 519 w 765"/>
                <a:gd name="T83" fmla="*/ 33 h 135"/>
                <a:gd name="T84" fmla="*/ 489 w 765"/>
                <a:gd name="T85" fmla="*/ 49 h 135"/>
                <a:gd name="T86" fmla="*/ 586 w 765"/>
                <a:gd name="T87" fmla="*/ 114 h 135"/>
                <a:gd name="T88" fmla="*/ 556 w 765"/>
                <a:gd name="T89" fmla="*/ 135 h 135"/>
                <a:gd name="T90" fmla="*/ 529 w 765"/>
                <a:gd name="T91" fmla="*/ 33 h 135"/>
                <a:gd name="T92" fmla="*/ 552 w 765"/>
                <a:gd name="T93" fmla="*/ 90 h 135"/>
                <a:gd name="T94" fmla="*/ 563 w 765"/>
                <a:gd name="T95" fmla="*/ 113 h 135"/>
                <a:gd name="T96" fmla="*/ 586 w 765"/>
                <a:gd name="T97" fmla="*/ 33 h 135"/>
                <a:gd name="T98" fmla="*/ 609 w 765"/>
                <a:gd name="T99" fmla="*/ 132 h 135"/>
                <a:gd name="T100" fmla="*/ 647 w 765"/>
                <a:gd name="T101" fmla="*/ 89 h 135"/>
                <a:gd name="T102" fmla="*/ 624 w 765"/>
                <a:gd name="T103" fmla="*/ 132 h 135"/>
                <a:gd name="T104" fmla="*/ 647 w 765"/>
                <a:gd name="T105" fmla="*/ 33 h 135"/>
                <a:gd name="T106" fmla="*/ 648 w 765"/>
                <a:gd name="T107" fmla="*/ 51 h 135"/>
                <a:gd name="T108" fmla="*/ 680 w 765"/>
                <a:gd name="T109" fmla="*/ 55 h 135"/>
                <a:gd name="T110" fmla="*/ 743 w 765"/>
                <a:gd name="T111" fmla="*/ 63 h 135"/>
                <a:gd name="T112" fmla="*/ 726 w 765"/>
                <a:gd name="T113" fmla="*/ 45 h 135"/>
                <a:gd name="T114" fmla="*/ 765 w 765"/>
                <a:gd name="T115" fmla="*/ 77 h 135"/>
                <a:gd name="T116" fmla="*/ 727 w 765"/>
                <a:gd name="T117" fmla="*/ 31 h 135"/>
                <a:gd name="T118" fmla="*/ 735 w 765"/>
                <a:gd name="T119" fmla="*/ 135 h 135"/>
                <a:gd name="T120" fmla="*/ 763 w 765"/>
                <a:gd name="T121" fmla="*/ 115 h 135"/>
                <a:gd name="T122" fmla="*/ 706 w 765"/>
                <a:gd name="T123" fmla="*/ 7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5" h="135">
                  <a:moveTo>
                    <a:pt x="56" y="88"/>
                  </a:moveTo>
                  <a:cubicBezTo>
                    <a:pt x="56" y="101"/>
                    <a:pt x="51" y="118"/>
                    <a:pt x="35" y="118"/>
                  </a:cubicBezTo>
                  <a:cubicBezTo>
                    <a:pt x="28" y="118"/>
                    <a:pt x="23" y="114"/>
                    <a:pt x="23" y="106"/>
                  </a:cubicBezTo>
                  <a:cubicBezTo>
                    <a:pt x="23" y="91"/>
                    <a:pt x="45" y="88"/>
                    <a:pt x="56" y="88"/>
                  </a:cubicBezTo>
                  <a:close/>
                  <a:moveTo>
                    <a:pt x="78" y="132"/>
                  </a:moveTo>
                  <a:cubicBezTo>
                    <a:pt x="78" y="62"/>
                    <a:pt x="78" y="62"/>
                    <a:pt x="78" y="62"/>
                  </a:cubicBezTo>
                  <a:cubicBezTo>
                    <a:pt x="78" y="38"/>
                    <a:pt x="63" y="31"/>
                    <a:pt x="42" y="31"/>
                  </a:cubicBezTo>
                  <a:cubicBezTo>
                    <a:pt x="21" y="31"/>
                    <a:pt x="4" y="39"/>
                    <a:pt x="4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7" y="52"/>
                    <a:pt x="32" y="47"/>
                    <a:pt x="42" y="47"/>
                  </a:cubicBezTo>
                  <a:cubicBezTo>
                    <a:pt x="53" y="47"/>
                    <a:pt x="56" y="55"/>
                    <a:pt x="56" y="6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33" y="76"/>
                    <a:pt x="0" y="79"/>
                    <a:pt x="0" y="109"/>
                  </a:cubicBezTo>
                  <a:cubicBezTo>
                    <a:pt x="0" y="125"/>
                    <a:pt x="14" y="135"/>
                    <a:pt x="30" y="135"/>
                  </a:cubicBezTo>
                  <a:cubicBezTo>
                    <a:pt x="41" y="135"/>
                    <a:pt x="51" y="131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32"/>
                    <a:pt x="56" y="132"/>
                    <a:pt x="56" y="132"/>
                  </a:cubicBezTo>
                  <a:lnTo>
                    <a:pt x="78" y="132"/>
                  </a:lnTo>
                  <a:close/>
                  <a:moveTo>
                    <a:pt x="147" y="67"/>
                  </a:moveTo>
                  <a:cubicBezTo>
                    <a:pt x="147" y="57"/>
                    <a:pt x="144" y="47"/>
                    <a:pt x="132" y="47"/>
                  </a:cubicBezTo>
                  <a:cubicBezTo>
                    <a:pt x="117" y="47"/>
                    <a:pt x="113" y="62"/>
                    <a:pt x="113" y="74"/>
                  </a:cubicBezTo>
                  <a:cubicBezTo>
                    <a:pt x="113" y="99"/>
                    <a:pt x="128" y="118"/>
                    <a:pt x="154" y="118"/>
                  </a:cubicBezTo>
                  <a:cubicBezTo>
                    <a:pt x="160" y="118"/>
                    <a:pt x="165" y="118"/>
                    <a:pt x="171" y="116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1" y="133"/>
                    <a:pt x="151" y="135"/>
                    <a:pt x="142" y="135"/>
                  </a:cubicBezTo>
                  <a:cubicBezTo>
                    <a:pt x="106" y="135"/>
                    <a:pt x="88" y="113"/>
                    <a:pt x="88" y="78"/>
                  </a:cubicBezTo>
                  <a:cubicBezTo>
                    <a:pt x="88" y="49"/>
                    <a:pt x="104" y="31"/>
                    <a:pt x="134" y="31"/>
                  </a:cubicBezTo>
                  <a:cubicBezTo>
                    <a:pt x="158" y="31"/>
                    <a:pt x="172" y="42"/>
                    <a:pt x="172" y="67"/>
                  </a:cubicBezTo>
                  <a:lnTo>
                    <a:pt x="147" y="67"/>
                  </a:lnTo>
                  <a:close/>
                  <a:moveTo>
                    <a:pt x="236" y="67"/>
                  </a:moveTo>
                  <a:cubicBezTo>
                    <a:pt x="236" y="57"/>
                    <a:pt x="233" y="47"/>
                    <a:pt x="221" y="47"/>
                  </a:cubicBezTo>
                  <a:cubicBezTo>
                    <a:pt x="206" y="47"/>
                    <a:pt x="202" y="62"/>
                    <a:pt x="202" y="74"/>
                  </a:cubicBezTo>
                  <a:cubicBezTo>
                    <a:pt x="202" y="99"/>
                    <a:pt x="217" y="118"/>
                    <a:pt x="243" y="118"/>
                  </a:cubicBezTo>
                  <a:cubicBezTo>
                    <a:pt x="249" y="118"/>
                    <a:pt x="254" y="118"/>
                    <a:pt x="260" y="116"/>
                  </a:cubicBezTo>
                  <a:cubicBezTo>
                    <a:pt x="260" y="130"/>
                    <a:pt x="260" y="130"/>
                    <a:pt x="260" y="130"/>
                  </a:cubicBezTo>
                  <a:cubicBezTo>
                    <a:pt x="250" y="133"/>
                    <a:pt x="241" y="135"/>
                    <a:pt x="231" y="135"/>
                  </a:cubicBezTo>
                  <a:cubicBezTo>
                    <a:pt x="195" y="135"/>
                    <a:pt x="177" y="113"/>
                    <a:pt x="177" y="78"/>
                  </a:cubicBezTo>
                  <a:cubicBezTo>
                    <a:pt x="177" y="49"/>
                    <a:pt x="193" y="31"/>
                    <a:pt x="223" y="31"/>
                  </a:cubicBezTo>
                  <a:cubicBezTo>
                    <a:pt x="247" y="31"/>
                    <a:pt x="261" y="42"/>
                    <a:pt x="261" y="67"/>
                  </a:cubicBezTo>
                  <a:lnTo>
                    <a:pt x="236" y="67"/>
                  </a:lnTo>
                  <a:close/>
                  <a:moveTo>
                    <a:pt x="327" y="63"/>
                  </a:moveTo>
                  <a:cubicBezTo>
                    <a:pt x="291" y="63"/>
                    <a:pt x="291" y="63"/>
                    <a:pt x="291" y="63"/>
                  </a:cubicBezTo>
                  <a:cubicBezTo>
                    <a:pt x="292" y="53"/>
                    <a:pt x="300" y="45"/>
                    <a:pt x="310" y="45"/>
                  </a:cubicBezTo>
                  <a:cubicBezTo>
                    <a:pt x="320" y="45"/>
                    <a:pt x="327" y="52"/>
                    <a:pt x="327" y="63"/>
                  </a:cubicBezTo>
                  <a:close/>
                  <a:moveTo>
                    <a:pt x="349" y="77"/>
                  </a:moveTo>
                  <a:cubicBezTo>
                    <a:pt x="349" y="71"/>
                    <a:pt x="349" y="71"/>
                    <a:pt x="349" y="71"/>
                  </a:cubicBezTo>
                  <a:cubicBezTo>
                    <a:pt x="349" y="47"/>
                    <a:pt x="337" y="31"/>
                    <a:pt x="311" y="31"/>
                  </a:cubicBezTo>
                  <a:cubicBezTo>
                    <a:pt x="282" y="31"/>
                    <a:pt x="269" y="49"/>
                    <a:pt x="269" y="77"/>
                  </a:cubicBezTo>
                  <a:cubicBezTo>
                    <a:pt x="269" y="110"/>
                    <a:pt x="283" y="135"/>
                    <a:pt x="319" y="135"/>
                  </a:cubicBezTo>
                  <a:cubicBezTo>
                    <a:pt x="328" y="135"/>
                    <a:pt x="338" y="134"/>
                    <a:pt x="347" y="131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41" y="117"/>
                    <a:pt x="334" y="118"/>
                    <a:pt x="328" y="118"/>
                  </a:cubicBezTo>
                  <a:cubicBezTo>
                    <a:pt x="305" y="118"/>
                    <a:pt x="290" y="98"/>
                    <a:pt x="290" y="77"/>
                  </a:cubicBezTo>
                  <a:lnTo>
                    <a:pt x="349" y="77"/>
                  </a:lnTo>
                  <a:close/>
                  <a:moveTo>
                    <a:pt x="418" y="132"/>
                  </a:moveTo>
                  <a:cubicBezTo>
                    <a:pt x="418" y="76"/>
                    <a:pt x="418" y="76"/>
                    <a:pt x="418" y="76"/>
                  </a:cubicBezTo>
                  <a:cubicBezTo>
                    <a:pt x="418" y="71"/>
                    <a:pt x="418" y="58"/>
                    <a:pt x="414" y="54"/>
                  </a:cubicBezTo>
                  <a:cubicBezTo>
                    <a:pt x="413" y="53"/>
                    <a:pt x="410" y="52"/>
                    <a:pt x="408" y="52"/>
                  </a:cubicBezTo>
                  <a:cubicBezTo>
                    <a:pt x="391" y="52"/>
                    <a:pt x="384" y="76"/>
                    <a:pt x="384" y="89"/>
                  </a:cubicBezTo>
                  <a:cubicBezTo>
                    <a:pt x="384" y="132"/>
                    <a:pt x="384" y="132"/>
                    <a:pt x="384" y="132"/>
                  </a:cubicBezTo>
                  <a:cubicBezTo>
                    <a:pt x="361" y="132"/>
                    <a:pt x="361" y="132"/>
                    <a:pt x="361" y="132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51"/>
                    <a:pt x="384" y="51"/>
                    <a:pt x="384" y="51"/>
                  </a:cubicBezTo>
                  <a:cubicBezTo>
                    <a:pt x="385" y="51"/>
                    <a:pt x="385" y="51"/>
                    <a:pt x="385" y="51"/>
                  </a:cubicBezTo>
                  <a:cubicBezTo>
                    <a:pt x="390" y="39"/>
                    <a:pt x="400" y="31"/>
                    <a:pt x="414" y="31"/>
                  </a:cubicBezTo>
                  <a:cubicBezTo>
                    <a:pt x="433" y="31"/>
                    <a:pt x="441" y="46"/>
                    <a:pt x="441" y="63"/>
                  </a:cubicBezTo>
                  <a:cubicBezTo>
                    <a:pt x="441" y="132"/>
                    <a:pt x="441" y="132"/>
                    <a:pt x="441" y="132"/>
                  </a:cubicBezTo>
                  <a:lnTo>
                    <a:pt x="418" y="132"/>
                  </a:lnTo>
                  <a:close/>
                  <a:moveTo>
                    <a:pt x="489" y="49"/>
                  </a:moveTo>
                  <a:cubicBezTo>
                    <a:pt x="489" y="96"/>
                    <a:pt x="489" y="96"/>
                    <a:pt x="489" y="96"/>
                  </a:cubicBezTo>
                  <a:cubicBezTo>
                    <a:pt x="489" y="108"/>
                    <a:pt x="491" y="118"/>
                    <a:pt x="505" y="118"/>
                  </a:cubicBezTo>
                  <a:cubicBezTo>
                    <a:pt x="509" y="118"/>
                    <a:pt x="512" y="118"/>
                    <a:pt x="516" y="117"/>
                  </a:cubicBezTo>
                  <a:cubicBezTo>
                    <a:pt x="516" y="133"/>
                    <a:pt x="516" y="133"/>
                    <a:pt x="516" y="133"/>
                  </a:cubicBezTo>
                  <a:cubicBezTo>
                    <a:pt x="510" y="134"/>
                    <a:pt x="503" y="135"/>
                    <a:pt x="497" y="135"/>
                  </a:cubicBezTo>
                  <a:cubicBezTo>
                    <a:pt x="477" y="135"/>
                    <a:pt x="466" y="128"/>
                    <a:pt x="466" y="107"/>
                  </a:cubicBezTo>
                  <a:cubicBezTo>
                    <a:pt x="466" y="49"/>
                    <a:pt x="466" y="49"/>
                    <a:pt x="466" y="49"/>
                  </a:cubicBezTo>
                  <a:cubicBezTo>
                    <a:pt x="447" y="49"/>
                    <a:pt x="447" y="49"/>
                    <a:pt x="447" y="49"/>
                  </a:cubicBezTo>
                  <a:cubicBezTo>
                    <a:pt x="447" y="33"/>
                    <a:pt x="447" y="33"/>
                    <a:pt x="447" y="33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519" y="33"/>
                    <a:pt x="519" y="33"/>
                    <a:pt x="519" y="33"/>
                  </a:cubicBezTo>
                  <a:cubicBezTo>
                    <a:pt x="519" y="49"/>
                    <a:pt x="519" y="49"/>
                    <a:pt x="519" y="49"/>
                  </a:cubicBezTo>
                  <a:lnTo>
                    <a:pt x="489" y="49"/>
                  </a:lnTo>
                  <a:close/>
                  <a:moveTo>
                    <a:pt x="586" y="132"/>
                  </a:moveTo>
                  <a:cubicBezTo>
                    <a:pt x="586" y="114"/>
                    <a:pt x="586" y="114"/>
                    <a:pt x="586" y="114"/>
                  </a:cubicBezTo>
                  <a:cubicBezTo>
                    <a:pt x="586" y="114"/>
                    <a:pt x="586" y="114"/>
                    <a:pt x="586" y="114"/>
                  </a:cubicBezTo>
                  <a:cubicBezTo>
                    <a:pt x="580" y="126"/>
                    <a:pt x="570" y="135"/>
                    <a:pt x="556" y="135"/>
                  </a:cubicBezTo>
                  <a:cubicBezTo>
                    <a:pt x="537" y="135"/>
                    <a:pt x="529" y="119"/>
                    <a:pt x="529" y="102"/>
                  </a:cubicBezTo>
                  <a:cubicBezTo>
                    <a:pt x="529" y="33"/>
                    <a:pt x="529" y="33"/>
                    <a:pt x="529" y="33"/>
                  </a:cubicBezTo>
                  <a:cubicBezTo>
                    <a:pt x="552" y="33"/>
                    <a:pt x="552" y="33"/>
                    <a:pt x="552" y="33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95"/>
                    <a:pt x="552" y="107"/>
                    <a:pt x="556" y="111"/>
                  </a:cubicBezTo>
                  <a:cubicBezTo>
                    <a:pt x="558" y="113"/>
                    <a:pt x="560" y="113"/>
                    <a:pt x="563" y="113"/>
                  </a:cubicBezTo>
                  <a:cubicBezTo>
                    <a:pt x="579" y="113"/>
                    <a:pt x="586" y="89"/>
                    <a:pt x="586" y="76"/>
                  </a:cubicBezTo>
                  <a:cubicBezTo>
                    <a:pt x="586" y="33"/>
                    <a:pt x="586" y="33"/>
                    <a:pt x="586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132"/>
                    <a:pt x="609" y="132"/>
                    <a:pt x="609" y="132"/>
                  </a:cubicBezTo>
                  <a:lnTo>
                    <a:pt x="586" y="132"/>
                  </a:lnTo>
                  <a:close/>
                  <a:moveTo>
                    <a:pt x="647" y="89"/>
                  </a:moveTo>
                  <a:cubicBezTo>
                    <a:pt x="647" y="132"/>
                    <a:pt x="647" y="132"/>
                    <a:pt x="647" y="132"/>
                  </a:cubicBezTo>
                  <a:cubicBezTo>
                    <a:pt x="624" y="132"/>
                    <a:pt x="624" y="132"/>
                    <a:pt x="624" y="132"/>
                  </a:cubicBezTo>
                  <a:cubicBezTo>
                    <a:pt x="624" y="33"/>
                    <a:pt x="624" y="33"/>
                    <a:pt x="624" y="33"/>
                  </a:cubicBezTo>
                  <a:cubicBezTo>
                    <a:pt x="647" y="33"/>
                    <a:pt x="647" y="33"/>
                    <a:pt x="647" y="33"/>
                  </a:cubicBezTo>
                  <a:cubicBezTo>
                    <a:pt x="647" y="51"/>
                    <a:pt x="647" y="51"/>
                    <a:pt x="647" y="51"/>
                  </a:cubicBezTo>
                  <a:cubicBezTo>
                    <a:pt x="648" y="51"/>
                    <a:pt x="648" y="51"/>
                    <a:pt x="648" y="51"/>
                  </a:cubicBezTo>
                  <a:cubicBezTo>
                    <a:pt x="655" y="37"/>
                    <a:pt x="663" y="31"/>
                    <a:pt x="680" y="31"/>
                  </a:cubicBezTo>
                  <a:cubicBezTo>
                    <a:pt x="680" y="55"/>
                    <a:pt x="680" y="55"/>
                    <a:pt x="680" y="55"/>
                  </a:cubicBezTo>
                  <a:cubicBezTo>
                    <a:pt x="656" y="55"/>
                    <a:pt x="647" y="65"/>
                    <a:pt x="647" y="89"/>
                  </a:cubicBezTo>
                  <a:close/>
                  <a:moveTo>
                    <a:pt x="743" y="63"/>
                  </a:moveTo>
                  <a:cubicBezTo>
                    <a:pt x="707" y="63"/>
                    <a:pt x="707" y="63"/>
                    <a:pt x="707" y="63"/>
                  </a:cubicBezTo>
                  <a:cubicBezTo>
                    <a:pt x="708" y="53"/>
                    <a:pt x="715" y="45"/>
                    <a:pt x="726" y="45"/>
                  </a:cubicBezTo>
                  <a:cubicBezTo>
                    <a:pt x="736" y="45"/>
                    <a:pt x="743" y="52"/>
                    <a:pt x="743" y="63"/>
                  </a:cubicBezTo>
                  <a:close/>
                  <a:moveTo>
                    <a:pt x="765" y="77"/>
                  </a:moveTo>
                  <a:cubicBezTo>
                    <a:pt x="765" y="71"/>
                    <a:pt x="765" y="71"/>
                    <a:pt x="765" y="71"/>
                  </a:cubicBezTo>
                  <a:cubicBezTo>
                    <a:pt x="765" y="47"/>
                    <a:pt x="753" y="31"/>
                    <a:pt x="727" y="31"/>
                  </a:cubicBezTo>
                  <a:cubicBezTo>
                    <a:pt x="698" y="31"/>
                    <a:pt x="685" y="49"/>
                    <a:pt x="685" y="77"/>
                  </a:cubicBezTo>
                  <a:cubicBezTo>
                    <a:pt x="685" y="110"/>
                    <a:pt x="699" y="135"/>
                    <a:pt x="735" y="135"/>
                  </a:cubicBezTo>
                  <a:cubicBezTo>
                    <a:pt x="744" y="135"/>
                    <a:pt x="754" y="134"/>
                    <a:pt x="763" y="131"/>
                  </a:cubicBezTo>
                  <a:cubicBezTo>
                    <a:pt x="763" y="115"/>
                    <a:pt x="763" y="115"/>
                    <a:pt x="763" y="115"/>
                  </a:cubicBezTo>
                  <a:cubicBezTo>
                    <a:pt x="757" y="117"/>
                    <a:pt x="750" y="118"/>
                    <a:pt x="744" y="118"/>
                  </a:cubicBezTo>
                  <a:cubicBezTo>
                    <a:pt x="721" y="118"/>
                    <a:pt x="706" y="98"/>
                    <a:pt x="706" y="77"/>
                  </a:cubicBezTo>
                  <a:lnTo>
                    <a:pt x="765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39049" y="420673"/>
              <a:ext cx="210120" cy="21513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" name="Group 10" hidden="1"/>
          <p:cNvGrpSpPr>
            <a:grpSpLocks noChangeAspect="1"/>
          </p:cNvGrpSpPr>
          <p:nvPr userDrawn="1"/>
        </p:nvGrpSpPr>
        <p:grpSpPr bwMode="auto">
          <a:xfrm>
            <a:off x="336907" y="342900"/>
            <a:ext cx="2298344" cy="2346169"/>
            <a:chOff x="1292" y="-440"/>
            <a:chExt cx="5094" cy="5200"/>
          </a:xfrm>
        </p:grpSpPr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292" y="-440"/>
              <a:ext cx="5094" cy="3130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292" y="1644"/>
              <a:ext cx="5094" cy="3116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362429" y="495300"/>
            <a:ext cx="2298344" cy="2346169"/>
            <a:chOff x="336907" y="342900"/>
            <a:chExt cx="2298344" cy="2346169"/>
          </a:xfrm>
          <a:gradFill>
            <a:gsLst>
              <a:gs pos="0">
                <a:srgbClr val="6FCAC8"/>
              </a:gs>
              <a:gs pos="100000">
                <a:srgbClr val="6ABC45"/>
              </a:gs>
            </a:gsLst>
            <a:lin ang="0" scaled="0"/>
          </a:gradFill>
        </p:grpSpPr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336907" y="1283172"/>
              <a:ext cx="2298344" cy="1405897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336907" y="342900"/>
              <a:ext cx="2298344" cy="1412213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31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57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-168620" y="1"/>
            <a:ext cx="12055819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ECDC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7" y="332076"/>
            <a:ext cx="10027707" cy="77613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017" y="1763713"/>
            <a:ext cx="10027707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 marL="182875">
              <a:defRPr lang="en-US" sz="1800" dirty="0" smtClean="0"/>
            </a:lvl2pPr>
            <a:lvl3pPr marL="365751"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0"/>
            <a:ext cx="5589056" cy="4254500"/>
          </a:xfrm>
        </p:spPr>
        <p:txBody>
          <a:bodyPr/>
          <a:lstStyle>
            <a:lvl1pPr>
              <a:lnSpc>
                <a:spcPct val="80000"/>
              </a:lnSpc>
              <a:defRPr sz="5067" cap="all" baseline="0"/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5" y="1763713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4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019" y="1763713"/>
            <a:ext cx="5589056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76975" y="1763714"/>
            <a:ext cx="5578475" cy="429418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7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017" y="1763729"/>
            <a:ext cx="3583476" cy="42941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256656" y="1763713"/>
            <a:ext cx="3598794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271392" y="1763713"/>
            <a:ext cx="3642363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33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314700" y="1763713"/>
            <a:ext cx="26193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5016" y="1763713"/>
            <a:ext cx="2626784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239250" y="1763713"/>
            <a:ext cx="2616200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76975" y="1763713"/>
            <a:ext cx="2619374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0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800600" y="1763713"/>
            <a:ext cx="7054849" cy="42941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5017" y="1763713"/>
            <a:ext cx="4103158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1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345018" y="1763713"/>
            <a:ext cx="11510432" cy="4294187"/>
          </a:xfr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 dirty="0"/>
              <a:t>Content: chart, graph, picture.</a:t>
            </a:r>
          </a:p>
        </p:txBody>
      </p:sp>
    </p:spTree>
    <p:extLst>
      <p:ext uri="{BB962C8B-B14F-4D97-AF65-F5344CB8AC3E}">
        <p14:creationId xmlns:p14="http://schemas.microsoft.com/office/powerpoint/2010/main" val="166145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9.emf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1602" y="634299"/>
            <a:ext cx="10348799" cy="65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1602" y="1811604"/>
            <a:ext cx="10348799" cy="44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7F464"/>
              </a:buClr>
              <a:buSzPct val="1000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ure_Technology" hidden="1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10" name="Accenture_Strategy" hidden="1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7" name="Accenture_Operations" hidden="1"/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9458"/>
            <a:ext cx="1972800" cy="326942"/>
          </a:xfrm>
          <a:prstGeom prst="rect">
            <a:avLst/>
          </a:prstGeom>
        </p:spPr>
      </p:pic>
      <p:pic>
        <p:nvPicPr>
          <p:cNvPr id="18" name="Accenture_Mobility" hidden="1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1042"/>
            <a:ext cx="2044800" cy="362152"/>
          </a:xfrm>
          <a:prstGeom prst="rect">
            <a:avLst/>
          </a:prstGeom>
        </p:spPr>
      </p:pic>
      <p:pic>
        <p:nvPicPr>
          <p:cNvPr id="19" name="Accenture_Interactive" hidden="1"/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20" name="Accenture_Analytics" hidden="1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7" name="Accenture_Digital" hidden="1"/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4" name="Accenture_Consulting" hidden="1"/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grpSp>
        <p:nvGrpSpPr>
          <p:cNvPr id="14" name="Accenture_Master"/>
          <p:cNvGrpSpPr/>
          <p:nvPr userDrawn="1"/>
        </p:nvGrpSpPr>
        <p:grpSpPr>
          <a:xfrm>
            <a:off x="345019" y="6249814"/>
            <a:ext cx="957526" cy="276934"/>
            <a:chOff x="476250" y="397668"/>
            <a:chExt cx="2195577" cy="63500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AB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chemeClr val="accent6"/>
                </a:solidFill>
              </a:endParaRPr>
            </a:p>
          </p:txBody>
        </p:sp>
        <p:pic>
          <p:nvPicPr>
            <p:cNvPr id="16" name="Accenture Black"/>
            <p:cNvPicPr>
              <a:picLocks noChangeAspect="1"/>
            </p:cNvPicPr>
            <p:nvPr userDrawn="1"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018" y="332076"/>
            <a:ext cx="10027707" cy="776139"/>
          </a:xfrm>
          <a:prstGeom prst="rect">
            <a:avLst/>
          </a:prstGeom>
        </p:spPr>
        <p:txBody>
          <a:bodyPr vert="horz" lIns="0" tIns="0" rIns="130101" bIns="0" rtlCol="0" anchor="t" anchorCtr="0">
            <a:noAutofit/>
          </a:bodyPr>
          <a:lstStyle/>
          <a:p>
            <a:r>
              <a:rPr lang="en-US" dirty="0"/>
              <a:t>CONTENT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018" y="1764072"/>
            <a:ext cx="11491383" cy="42938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2619" y="6381686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1" i="0">
                <a:solidFill>
                  <a:schemeClr val="tx2"/>
                </a:solidFill>
                <a:latin typeface="Arial Bold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55651" y="6290797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lvl1pPr algn="l" defTabSz="1734634" rtl="0" eaLnBrk="1" latinLnBrk="0" hangingPunct="1">
        <a:lnSpc>
          <a:spcPct val="80000"/>
        </a:lnSpc>
        <a:spcBef>
          <a:spcPct val="0"/>
        </a:spcBef>
        <a:buNone/>
        <a:defRPr sz="3200" b="0" i="0" kern="1200" cap="all" spc="-133" baseline="0">
          <a:solidFill>
            <a:srgbClr val="08BBEE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None/>
        <a:defRPr sz="1800" b="1" i="0" kern="1200" cap="none" baseline="0">
          <a:solidFill>
            <a:schemeClr val="tx1"/>
          </a:solidFill>
          <a:latin typeface="+mn-lt"/>
          <a:ea typeface="Arial Black" charset="0"/>
          <a:cs typeface="Arial Black" charset="0"/>
        </a:defRPr>
      </a:lvl1pPr>
      <a:lvl2pPr marL="182875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00" b="1" i="0" kern="1200" cap="none" baseline="0">
          <a:solidFill>
            <a:schemeClr val="tx1"/>
          </a:solidFill>
          <a:latin typeface="+mn-lt"/>
          <a:ea typeface="Arial Black" charset="0"/>
          <a:cs typeface="Arial Black" charset="0"/>
        </a:defRPr>
      </a:lvl2pPr>
      <a:lvl3pPr marL="365751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00" b="1" i="0" kern="1200" cap="none" baseline="0">
          <a:solidFill>
            <a:schemeClr val="tx1"/>
          </a:solidFill>
          <a:latin typeface="+mn-lt"/>
          <a:ea typeface="Arial Black" charset="0"/>
          <a:cs typeface="Arial Black" charset="0"/>
        </a:defRPr>
      </a:lvl3pPr>
      <a:lvl4pPr marL="0" indent="0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None/>
        <a:defRPr sz="1800" b="0" i="0" kern="1200" cap="none" baseline="0">
          <a:solidFill>
            <a:schemeClr val="tx2"/>
          </a:solidFill>
          <a:latin typeface="+mn-lt"/>
          <a:ea typeface="Arial Black" charset="0"/>
          <a:cs typeface="Arial Black" charset="0"/>
        </a:defRPr>
      </a:lvl4pPr>
      <a:lvl5pPr marL="182875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00" b="0" i="0" kern="1200" cap="none" baseline="0">
          <a:solidFill>
            <a:schemeClr val="tx2"/>
          </a:solidFill>
          <a:latin typeface="+mn-lt"/>
          <a:ea typeface="Arial Black" charset="0"/>
          <a:cs typeface="Arial Black" charset="0"/>
        </a:defRPr>
      </a:lvl5pPr>
      <a:lvl6pPr marL="365751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2133" b="1" i="0" kern="1200" cap="none" baseline="0">
          <a:solidFill>
            <a:schemeClr val="tx2"/>
          </a:solidFill>
          <a:latin typeface="Arial Bold" charset="0"/>
          <a:ea typeface="Arial Bold" charset="0"/>
          <a:cs typeface="Arial Bold" charset="0"/>
        </a:defRPr>
      </a:lvl6pPr>
      <a:lvl7pPr marL="0" indent="0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None/>
        <a:defRPr sz="1867" b="1" i="0" kern="1200" cap="none" baseline="0">
          <a:solidFill>
            <a:schemeClr val="tx1"/>
          </a:solidFill>
          <a:latin typeface="Arial Bold" charset="0"/>
          <a:ea typeface="Arial Bold" charset="0"/>
          <a:cs typeface="Arial Bold" charset="0"/>
        </a:defRPr>
      </a:lvl7pPr>
      <a:lvl8pPr marL="182875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67" b="1" i="0" kern="1200" cap="none" baseline="0">
          <a:solidFill>
            <a:schemeClr val="tx1"/>
          </a:solidFill>
          <a:latin typeface="Arial Bold" charset="0"/>
          <a:ea typeface="Arial Bold" charset="0"/>
          <a:cs typeface="Arial Bold" charset="0"/>
        </a:defRPr>
      </a:lvl8pPr>
      <a:lvl9pPr marL="365751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67" b="1" i="0" kern="1200" cap="none" baseline="0">
          <a:solidFill>
            <a:schemeClr val="tx1"/>
          </a:solidFill>
          <a:latin typeface="Arial Bold" charset="0"/>
          <a:ea typeface="Arial Black" charset="0"/>
          <a:cs typeface="Arial Black" charset="0"/>
        </a:defRPr>
      </a:lvl9pPr>
    </p:bodyStyle>
    <p:otherStyle>
      <a:defPPr>
        <a:defRPr lang="en-US"/>
      </a:defPPr>
      <a:lvl1pPr marL="0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67317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734634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601951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4pPr>
      <a:lvl5pPr marL="3469269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5pPr>
      <a:lvl6pPr marL="4336586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6pPr>
      <a:lvl7pPr marL="5203903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7pPr>
      <a:lvl8pPr marL="6071220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8pPr>
      <a:lvl9pPr marL="6938537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5">
          <p15:clr>
            <a:srgbClr val="F26B43"/>
          </p15:clr>
        </p15:guide>
        <p15:guide id="2" pos="1152">
          <p15:clr>
            <a:srgbClr val="F26B43"/>
          </p15:clr>
        </p15:guide>
        <p15:guide id="3" pos="211">
          <p15:clr>
            <a:srgbClr val="F26B43"/>
          </p15:clr>
        </p15:guide>
        <p15:guide id="5" orient="horz" pos="2610">
          <p15:clr>
            <a:srgbClr val="F26B43"/>
          </p15:clr>
        </p15:guide>
        <p15:guide id="7" orient="horz" pos="204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1111">
          <p15:clr>
            <a:srgbClr val="F26B43"/>
          </p15:clr>
        </p15:guide>
        <p15:guide id="11" pos="7468">
          <p15:clr>
            <a:srgbClr val="F26B43"/>
          </p15:clr>
        </p15:guide>
        <p15:guide id="12" pos="1872">
          <p15:clr>
            <a:srgbClr val="F26B43"/>
          </p15:clr>
        </p15:guide>
        <p15:guide id="13" pos="4884">
          <p15:clr>
            <a:srgbClr val="F26B43"/>
          </p15:clr>
        </p15:guide>
        <p15:guide id="14" pos="5604">
          <p15:clr>
            <a:srgbClr val="F26B43"/>
          </p15:clr>
        </p15:guide>
        <p15:guide id="15" pos="2088">
          <p15:clr>
            <a:srgbClr val="F26B43"/>
          </p15:clr>
        </p15:guide>
        <p15:guide id="16" pos="3954">
          <p15:clr>
            <a:srgbClr val="F26B43"/>
          </p15:clr>
        </p15:guide>
        <p15:guide id="17" pos="6534">
          <p15:clr>
            <a:srgbClr val="F26B43"/>
          </p15:clr>
        </p15:guide>
        <p15:guide id="18" pos="930">
          <p15:clr>
            <a:srgbClr val="F26B43"/>
          </p15:clr>
        </p15:guide>
        <p15:guide id="19" pos="2802">
          <p15:clr>
            <a:srgbClr val="F26B43"/>
          </p15:clr>
        </p15:guide>
        <p15:guide id="20" pos="3024">
          <p15:clr>
            <a:srgbClr val="F26B43"/>
          </p15:clr>
        </p15:guide>
        <p15:guide id="21" pos="3738">
          <p15:clr>
            <a:srgbClr val="F26B43"/>
          </p15:clr>
        </p15:guide>
        <p15:guide id="22" pos="4668">
          <p15:clr>
            <a:srgbClr val="F26B43"/>
          </p15:clr>
        </p15:guide>
        <p15:guide id="23" pos="5820">
          <p15:clr>
            <a:srgbClr val="F26B43"/>
          </p15:clr>
        </p15:guide>
        <p15:guide id="24" pos="6750">
          <p15:clr>
            <a:srgbClr val="F26B43"/>
          </p15:clr>
        </p15:guide>
        <p15:guide id="25" orient="horz" pos="1410">
          <p15:clr>
            <a:srgbClr val="F26B43"/>
          </p15:clr>
        </p15:guide>
        <p15:guide id="26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diagramData" Target="../diagrams/data1.xml"/><Relationship Id="rId21" Type="http://schemas.openxmlformats.org/officeDocument/2006/relationships/image" Target="../media/image57.png"/><Relationship Id="rId7" Type="http://schemas.microsoft.com/office/2007/relationships/diagramDrawing" Target="../diagrams/drawing1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2.gif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43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416163" y="5459737"/>
            <a:ext cx="5781442" cy="99320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Crash Course</a:t>
            </a:r>
            <a:endParaRPr lang="en" dirty="0">
              <a:solidFill>
                <a:schemeClr val="bg2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0EC70-055E-4280-BE9A-C0E7B7E9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2" y="4592612"/>
            <a:ext cx="3497425" cy="1860332"/>
          </a:xfrm>
          <a:prstGeom prst="rect">
            <a:avLst/>
          </a:prstGeom>
        </p:spPr>
      </p:pic>
      <p:sp>
        <p:nvSpPr>
          <p:cNvPr id="10" name="Shape 53">
            <a:extLst>
              <a:ext uri="{FF2B5EF4-FFF2-40B4-BE49-F238E27FC236}">
                <a16:creationId xmlns:a16="http://schemas.microsoft.com/office/drawing/2014/main" id="{4B32C702-5713-49AA-9B2B-11A553D6171B}"/>
              </a:ext>
            </a:extLst>
          </p:cNvPr>
          <p:cNvSpPr txBox="1">
            <a:spLocks/>
          </p:cNvSpPr>
          <p:nvPr/>
        </p:nvSpPr>
        <p:spPr>
          <a:xfrm>
            <a:off x="525442" y="3599405"/>
            <a:ext cx="5781442" cy="993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48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8000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</a:t>
            </a:r>
            <a:endParaRPr lang="en" sz="7200" dirty="0">
              <a:solidFill>
                <a:srgbClr val="FF006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HARDWARE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NOW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5029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RAM is king!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Network speed increased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Multi-core machines are now common</a:t>
            </a:r>
          </a:p>
        </p:txBody>
      </p:sp>
    </p:spTree>
    <p:extLst>
      <p:ext uri="{BB962C8B-B14F-4D97-AF65-F5344CB8AC3E}">
        <p14:creationId xmlns:p14="http://schemas.microsoft.com/office/powerpoint/2010/main" val="21506058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SOFTWARE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IN 2000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Object Orientation was the way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Software Optimization for single core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 open frameworks for:</a:t>
            </a: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3FDF0D55-3391-4A61-B63C-064680180741}"/>
              </a:ext>
            </a:extLst>
          </p:cNvPr>
          <p:cNvSpPr txBox="1">
            <a:spLocks/>
          </p:cNvSpPr>
          <p:nvPr/>
        </p:nvSpPr>
        <p:spPr>
          <a:xfrm>
            <a:off x="846363" y="3080610"/>
            <a:ext cx="11041992" cy="726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Storage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Processing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3641605"/>
            <a:ext cx="11041992" cy="650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SQL was the dominant way for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16778013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SOFTWARE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NOW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Functional programming on the rise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Need to exploit multiple cores on a single node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There are good frameworks to create distributed systems</a:t>
            </a: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3FDF0D55-3391-4A61-B63C-064680180741}"/>
              </a:ext>
            </a:extLst>
          </p:cNvPr>
          <p:cNvSpPr txBox="1">
            <a:spLocks/>
          </p:cNvSpPr>
          <p:nvPr/>
        </p:nvSpPr>
        <p:spPr>
          <a:xfrm>
            <a:off x="871076" y="3136900"/>
            <a:ext cx="11041992" cy="726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HDFS, S3, MapR-FS, CFS, custom, etc. for storage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Mesos, YARN for distributed processing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3862995"/>
            <a:ext cx="11041992" cy="650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NoSQL is a legit alternative/compliment to Relational DB</a:t>
            </a:r>
          </a:p>
        </p:txBody>
      </p:sp>
    </p:spTree>
    <p:extLst>
      <p:ext uri="{BB962C8B-B14F-4D97-AF65-F5344CB8AC3E}">
        <p14:creationId xmlns:p14="http://schemas.microsoft.com/office/powerpoint/2010/main" val="33843811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BIG 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PROCESSING NEEDS IN 2000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Very few companies have Big Data issues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Batch Processing over Real-time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Volume over Velocity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2983059"/>
            <a:ext cx="11041992" cy="650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Mostly used for Search and Log Analysis</a:t>
            </a:r>
          </a:p>
        </p:txBody>
      </p:sp>
    </p:spTree>
    <p:extLst>
      <p:ext uri="{BB962C8B-B14F-4D97-AF65-F5344CB8AC3E}">
        <p14:creationId xmlns:p14="http://schemas.microsoft.com/office/powerpoint/2010/main" val="20444721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BIG 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PROCESSING NEEDS NOW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53% of companies are adopting Big Data Analytics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Velocity over Volume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Real-time as important as Batch Processing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2990609"/>
            <a:ext cx="11041992" cy="14331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 case not limited to Search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Real-time reporting, visualizations, customer/social analysis, predictive maintenance, etc.)</a:t>
            </a:r>
          </a:p>
        </p:txBody>
      </p:sp>
    </p:spTree>
    <p:extLst>
      <p:ext uri="{BB962C8B-B14F-4D97-AF65-F5344CB8AC3E}">
        <p14:creationId xmlns:p14="http://schemas.microsoft.com/office/powerpoint/2010/main" val="2830028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>
            <a:extLst>
              <a:ext uri="{FF2B5EF4-FFF2-40B4-BE49-F238E27FC236}">
                <a16:creationId xmlns:a16="http://schemas.microsoft.com/office/drawing/2014/main" id="{E60DC61A-CE2F-4CCA-9D7A-586D6BD3900F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EVOLUTION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SYSTEMS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C4F3A-227C-4027-A20D-2468103E4FCA}"/>
              </a:ext>
            </a:extLst>
          </p:cNvPr>
          <p:cNvCxnSpPr>
            <a:cxnSpLocks/>
          </p:cNvCxnSpPr>
          <p:nvPr/>
        </p:nvCxnSpPr>
        <p:spPr>
          <a:xfrm>
            <a:off x="1206644" y="3937364"/>
            <a:ext cx="95502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35E49763-E278-4C58-BC0A-8A1921A50D2F}"/>
              </a:ext>
            </a:extLst>
          </p:cNvPr>
          <p:cNvSpPr/>
          <p:nvPr/>
        </p:nvSpPr>
        <p:spPr>
          <a:xfrm>
            <a:off x="2933844" y="2324100"/>
            <a:ext cx="2044700" cy="8382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9061"/>
              <a:gd name="adj6" fmla="val -662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First Generation: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Proprietary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Custom Hardware &amp; Software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Centralized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Hardware-based Fault Recovery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4756755-8E3C-4FD7-B377-D636DDF18B9F}"/>
              </a:ext>
            </a:extLst>
          </p:cNvPr>
          <p:cNvSpPr/>
          <p:nvPr/>
        </p:nvSpPr>
        <p:spPr>
          <a:xfrm>
            <a:off x="1511444" y="3886564"/>
            <a:ext cx="101600" cy="11393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40" name="Callout: Bent Line with No Border 39">
            <a:extLst>
              <a:ext uri="{FF2B5EF4-FFF2-40B4-BE49-F238E27FC236}">
                <a16:creationId xmlns:a16="http://schemas.microsoft.com/office/drawing/2014/main" id="{C2DDD620-BEC2-4223-B534-F23585FDC901}"/>
              </a:ext>
            </a:extLst>
          </p:cNvPr>
          <p:cNvSpPr/>
          <p:nvPr/>
        </p:nvSpPr>
        <p:spPr>
          <a:xfrm>
            <a:off x="5765944" y="4902200"/>
            <a:ext cx="2044700" cy="12065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6606"/>
              <a:gd name="adj6" fmla="val -575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Second Generation: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Open Source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Commodity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Distributed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Software-based Fault Recovery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B696A6-F0C1-4EA9-A38C-E45C9EE11921}"/>
              </a:ext>
            </a:extLst>
          </p:cNvPr>
          <p:cNvSpPr/>
          <p:nvPr/>
        </p:nvSpPr>
        <p:spPr>
          <a:xfrm>
            <a:off x="4521344" y="3888290"/>
            <a:ext cx="101600" cy="11221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01E06-EEB7-473C-84EC-C6E133FF1892}"/>
              </a:ext>
            </a:extLst>
          </p:cNvPr>
          <p:cNvSpPr txBox="1"/>
          <p:nvPr/>
        </p:nvSpPr>
        <p:spPr>
          <a:xfrm>
            <a:off x="928831" y="4049575"/>
            <a:ext cx="11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1990 –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48EEE3-75C7-44DF-9A6B-55A0FD97BE24}"/>
              </a:ext>
            </a:extLst>
          </p:cNvPr>
          <p:cNvSpPr txBox="1"/>
          <p:nvPr/>
        </p:nvSpPr>
        <p:spPr>
          <a:xfrm>
            <a:off x="3938731" y="3634965"/>
            <a:ext cx="126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2000s – 2010</a:t>
            </a:r>
          </a:p>
        </p:txBody>
      </p:sp>
      <p:sp>
        <p:nvSpPr>
          <p:cNvPr id="45" name="Callout: Bent Line with No Border 44">
            <a:extLst>
              <a:ext uri="{FF2B5EF4-FFF2-40B4-BE49-F238E27FC236}">
                <a16:creationId xmlns:a16="http://schemas.microsoft.com/office/drawing/2014/main" id="{A09AE8C1-2818-426A-A1DF-B73DC3DC81A3}"/>
              </a:ext>
            </a:extLst>
          </p:cNvPr>
          <p:cNvSpPr/>
          <p:nvPr/>
        </p:nvSpPr>
        <p:spPr>
          <a:xfrm>
            <a:off x="8948881" y="2324100"/>
            <a:ext cx="2790037" cy="8382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587"/>
              <a:gd name="adj6" fmla="val -481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Third Generation: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>
                    <a:lumMod val="75000"/>
                  </a:srgbClr>
                </a:solidFill>
                <a:latin typeface="Montserrat"/>
              </a:rPr>
              <a:t>Handles real-time and batch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Exploits RAM as much as Disk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Multi-core aware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666666">
                    <a:lumMod val="75000"/>
                  </a:srgbClr>
                </a:solidFill>
              </a:rPr>
              <a:t>Can be easily adopted by existing systems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Uses distributed storage and processing technologies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666666">
                    <a:lumMod val="75000"/>
                  </a:srgbClr>
                </a:solidFill>
                <a:latin typeface="Montserrat"/>
              </a:rPr>
              <a:t>Plays well with Hadoop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5B6A6032-8981-44CD-BA5F-CCC03C43E50E}"/>
              </a:ext>
            </a:extLst>
          </p:cNvPr>
          <p:cNvSpPr/>
          <p:nvPr/>
        </p:nvSpPr>
        <p:spPr>
          <a:xfrm>
            <a:off x="7526482" y="3886564"/>
            <a:ext cx="101600" cy="11393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5DB5FF-FFBC-4790-86AD-B92AFE745FC0}"/>
              </a:ext>
            </a:extLst>
          </p:cNvPr>
          <p:cNvSpPr txBox="1"/>
          <p:nvPr/>
        </p:nvSpPr>
        <p:spPr>
          <a:xfrm>
            <a:off x="7070869" y="3950065"/>
            <a:ext cx="126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2010 – current</a:t>
            </a:r>
          </a:p>
        </p:txBody>
      </p:sp>
    </p:spTree>
    <p:extLst>
      <p:ext uri="{BB962C8B-B14F-4D97-AF65-F5344CB8AC3E}">
        <p14:creationId xmlns:p14="http://schemas.microsoft.com/office/powerpoint/2010/main" val="294398571"/>
      </p:ext>
    </p:extLst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6253288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SPARK?</a:t>
            </a:r>
            <a:endParaRPr lang="en" sz="5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11312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>
            <a:extLst>
              <a:ext uri="{FF2B5EF4-FFF2-40B4-BE49-F238E27FC236}">
                <a16:creationId xmlns:a16="http://schemas.microsoft.com/office/drawing/2014/main" id="{E60DC61A-CE2F-4CCA-9D7A-586D6BD3900F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HISTORY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AD03D9-C914-4306-8F0C-874981124962}"/>
              </a:ext>
            </a:extLst>
          </p:cNvPr>
          <p:cNvGraphicFramePr/>
          <p:nvPr>
            <p:extLst/>
          </p:nvPr>
        </p:nvGraphicFramePr>
        <p:xfrm>
          <a:off x="535709" y="11800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00E726C-D150-4DCB-A217-3B202A8D3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202" y="1452918"/>
            <a:ext cx="920232" cy="920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BDF0B-12B3-4196-9C49-DC7105836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3853" y="2083292"/>
            <a:ext cx="1659711" cy="124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4158-E0F4-454B-8F5F-EF646B52F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5448" y="1408743"/>
            <a:ext cx="2860932" cy="922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171096-FD51-4607-9842-DD2FF16958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843" y="2252764"/>
            <a:ext cx="1641845" cy="276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3EE1D-C0C9-4485-97C1-244E9E1C7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7642" y="3000879"/>
            <a:ext cx="2917606" cy="495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E77569-7D80-42AA-97D0-FFE978120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1597" y="3552615"/>
            <a:ext cx="1370182" cy="548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6456E-7282-4035-AA1D-45AFBE185A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1067" y="4028309"/>
            <a:ext cx="2894312" cy="295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3D564-9DF7-4087-BDBA-BFC0858D65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7836" y="3997142"/>
            <a:ext cx="2281662" cy="1103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CD2C0B-81C4-4463-BAE3-7FA8B3CB61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5177" y="4428784"/>
            <a:ext cx="1447156" cy="8682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B76F81-B268-4EFE-91B8-AB342872AD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5369" y="2208805"/>
            <a:ext cx="2465047" cy="11684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8EA4CC-E66F-4EB6-BCB3-B1678083D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37372" y="4738882"/>
            <a:ext cx="1275711" cy="127571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3F916F8-2F61-4F9E-807D-797714793C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51373" y="5265728"/>
            <a:ext cx="1470588" cy="5796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78C7329-8824-4E4B-A294-D767458CAE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8847" y="5372353"/>
            <a:ext cx="1558636" cy="2961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1F3E77F-281B-4721-AFD6-34973E40BF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6137" y="5602174"/>
            <a:ext cx="2256576" cy="81963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115AE70-314D-4F73-A467-3250B87EEB5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12419" y="2571033"/>
            <a:ext cx="426936" cy="4269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FCCF33-C9DA-4054-B7FB-24D265431FE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87205" y="3386305"/>
            <a:ext cx="2103668" cy="77382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C5BC387-2DA8-468B-8251-3CC48CA022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10459" y="5617127"/>
            <a:ext cx="2063581" cy="86596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1C2D9A9-CFAE-4CF8-9D2D-D3632D30A7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12333" y="4560205"/>
            <a:ext cx="1301627" cy="6458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2DA9636-03A0-44F1-B2A0-727A7D44300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24476" y="1529224"/>
            <a:ext cx="1164423" cy="6549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8BBC888-2746-44F7-BECE-405CB6A0762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7414" y="4524433"/>
            <a:ext cx="817418" cy="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9145"/>
      </p:ext>
    </p:extLst>
  </p:cSld>
  <p:clrMapOvr>
    <a:masterClrMapping/>
  </p:clrMapOvr>
  <p:transition spd="slow"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WHAT IS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9753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is a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cluster computing platform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designed to be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fast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and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general-purpose.</a:t>
            </a:r>
          </a:p>
        </p:txBody>
      </p:sp>
      <p:sp>
        <p:nvSpPr>
          <p:cNvPr id="9" name="Shape 92">
            <a:extLst>
              <a:ext uri="{FF2B5EF4-FFF2-40B4-BE49-F238E27FC236}">
                <a16:creationId xmlns:a16="http://schemas.microsoft.com/office/drawing/2014/main" id="{7949D918-D825-432E-9FF2-BF0A6B43EC91}"/>
              </a:ext>
            </a:extLst>
          </p:cNvPr>
          <p:cNvSpPr txBox="1">
            <a:spLocks/>
          </p:cNvSpPr>
          <p:nvPr/>
        </p:nvSpPr>
        <p:spPr>
          <a:xfrm>
            <a:off x="325663" y="3164777"/>
            <a:ext cx="11041992" cy="586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It has the ability to run computations in memory ( and disk).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0" name="Shape 92">
            <a:extLst>
              <a:ext uri="{FF2B5EF4-FFF2-40B4-BE49-F238E27FC236}">
                <a16:creationId xmlns:a16="http://schemas.microsoft.com/office/drawing/2014/main" id="{47FB7BAA-6211-4C6F-9ED4-6D1BFDF56C2C}"/>
              </a:ext>
            </a:extLst>
          </p:cNvPr>
          <p:cNvSpPr txBox="1">
            <a:spLocks/>
          </p:cNvSpPr>
          <p:nvPr/>
        </p:nvSpPr>
        <p:spPr>
          <a:xfrm>
            <a:off x="325663" y="4255930"/>
            <a:ext cx="10667919" cy="1800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It is designed to cover a wide range of workloads that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previously required separate distributed systems, including batch applications, iterative algorithms, interactive queries, and streaming.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7528344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WHAT IS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318950"/>
            <a:ext cx="11041992" cy="18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Written in Scala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Supports Scala, Python, Java, and 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Can be deployed as Stand-Alone or Clustered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46114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12192000" cy="27904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703371" y="930166"/>
            <a:ext cx="6801015" cy="2585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17300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Hello!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845269" y="3074650"/>
            <a:ext cx="5646567" cy="83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 am Carl Acampado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4294967295"/>
          </p:nvPr>
        </p:nvSpPr>
        <p:spPr>
          <a:xfrm>
            <a:off x="845261" y="4755420"/>
            <a:ext cx="7566814" cy="6363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 am a member of </a:t>
            </a:r>
            <a:r>
              <a:rPr lang="en" sz="1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Accenture Center for IBM Technologies (ACIT)</a:t>
            </a:r>
          </a:p>
          <a:p>
            <a:pPr>
              <a:spcBef>
                <a:spcPts val="0"/>
              </a:spcBef>
              <a:buNone/>
            </a:pP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You can </a:t>
            </a:r>
            <a:r>
              <a:rPr lang="en-US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reach</a:t>
            </a: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me @ </a:t>
            </a:r>
            <a:r>
              <a:rPr lang="en" sz="1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carl.t.m.acampado</a:t>
            </a: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Skype</a:t>
            </a:r>
          </a:p>
        </p:txBody>
      </p:sp>
      <p:sp>
        <p:nvSpPr>
          <p:cNvPr id="70" name="Shape 70"/>
          <p:cNvSpPr/>
          <p:nvPr/>
        </p:nvSpPr>
        <p:spPr>
          <a:xfrm>
            <a:off x="956558" y="4257033"/>
            <a:ext cx="1533600" cy="13769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454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2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6298258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WHY </a:t>
            </a:r>
            <a:b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SPARK?</a:t>
            </a:r>
            <a:endParaRPr lang="en" sz="5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26631"/>
      </p:ext>
    </p:extLst>
  </p:cSld>
  <p:clrMapOvr>
    <a:masterClrMapping/>
  </p:clrMapOvr>
  <p:transition spd="slow">
    <p:cover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PHILOSOPHY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1467837" y="1919371"/>
            <a:ext cx="3527880" cy="705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Unified Engine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6" name="Shape 92">
            <a:extLst>
              <a:ext uri="{FF2B5EF4-FFF2-40B4-BE49-F238E27FC236}">
                <a16:creationId xmlns:a16="http://schemas.microsoft.com/office/drawing/2014/main" id="{65CFE3B0-41EB-4E98-817A-895FCF4086B0}"/>
              </a:ext>
            </a:extLst>
          </p:cNvPr>
          <p:cNvSpPr txBox="1">
            <a:spLocks/>
          </p:cNvSpPr>
          <p:nvPr/>
        </p:nvSpPr>
        <p:spPr>
          <a:xfrm>
            <a:off x="1467837" y="2475730"/>
            <a:ext cx="4363904" cy="45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Support end-to-end applications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7" name="Shape 92">
            <a:extLst>
              <a:ext uri="{FF2B5EF4-FFF2-40B4-BE49-F238E27FC236}">
                <a16:creationId xmlns:a16="http://schemas.microsoft.com/office/drawing/2014/main" id="{2F3B610F-B8D1-40AE-A5DB-A04686366956}"/>
              </a:ext>
            </a:extLst>
          </p:cNvPr>
          <p:cNvSpPr txBox="1">
            <a:spLocks/>
          </p:cNvSpPr>
          <p:nvPr/>
        </p:nvSpPr>
        <p:spPr>
          <a:xfrm>
            <a:off x="620527" y="2149111"/>
            <a:ext cx="398060" cy="781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54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1</a:t>
            </a:r>
            <a:endParaRPr kumimoji="0" lang="en-US" sz="540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D32E5943-4B40-4EDB-8865-DB431D4D686D}"/>
              </a:ext>
            </a:extLst>
          </p:cNvPr>
          <p:cNvSpPr txBox="1">
            <a:spLocks/>
          </p:cNvSpPr>
          <p:nvPr/>
        </p:nvSpPr>
        <p:spPr>
          <a:xfrm>
            <a:off x="1467837" y="3176306"/>
            <a:ext cx="3646799" cy="705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High-level APIs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5" name="Shape 92">
            <a:extLst>
              <a:ext uri="{FF2B5EF4-FFF2-40B4-BE49-F238E27FC236}">
                <a16:creationId xmlns:a16="http://schemas.microsoft.com/office/drawing/2014/main" id="{04D57F13-1BC0-4A8C-BF09-490320AE760A}"/>
              </a:ext>
            </a:extLst>
          </p:cNvPr>
          <p:cNvSpPr txBox="1">
            <a:spLocks/>
          </p:cNvSpPr>
          <p:nvPr/>
        </p:nvSpPr>
        <p:spPr>
          <a:xfrm>
            <a:off x="1467838" y="3732665"/>
            <a:ext cx="4363904" cy="45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Easy to use, rich optimizations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6" name="Shape 92">
            <a:extLst>
              <a:ext uri="{FF2B5EF4-FFF2-40B4-BE49-F238E27FC236}">
                <a16:creationId xmlns:a16="http://schemas.microsoft.com/office/drawing/2014/main" id="{48E473D5-E441-4743-8DA4-D9115B7D987C}"/>
              </a:ext>
            </a:extLst>
          </p:cNvPr>
          <p:cNvSpPr txBox="1">
            <a:spLocks/>
          </p:cNvSpPr>
          <p:nvPr/>
        </p:nvSpPr>
        <p:spPr>
          <a:xfrm>
            <a:off x="635826" y="3385679"/>
            <a:ext cx="398060" cy="781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54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2</a:t>
            </a:r>
            <a:endParaRPr kumimoji="0" lang="en-US" sz="540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22B36ADC-D0AE-4F06-9AF1-AEA78412A601}"/>
              </a:ext>
            </a:extLst>
          </p:cNvPr>
          <p:cNvSpPr txBox="1">
            <a:spLocks/>
          </p:cNvSpPr>
          <p:nvPr/>
        </p:nvSpPr>
        <p:spPr>
          <a:xfrm>
            <a:off x="1467837" y="4514261"/>
            <a:ext cx="4111749" cy="705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Integrate broadly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8" name="Shape 92">
            <a:extLst>
              <a:ext uri="{FF2B5EF4-FFF2-40B4-BE49-F238E27FC236}">
                <a16:creationId xmlns:a16="http://schemas.microsoft.com/office/drawing/2014/main" id="{4D96EFA9-C004-457B-9F5A-B55F52A0573A}"/>
              </a:ext>
            </a:extLst>
          </p:cNvPr>
          <p:cNvSpPr txBox="1">
            <a:spLocks/>
          </p:cNvSpPr>
          <p:nvPr/>
        </p:nvSpPr>
        <p:spPr>
          <a:xfrm>
            <a:off x="1467838" y="5070620"/>
            <a:ext cx="4363904" cy="45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Storage systems, libraries, etc.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BD70449D-A3F5-41B6-B5BE-38FF348ED430}"/>
              </a:ext>
            </a:extLst>
          </p:cNvPr>
          <p:cNvSpPr txBox="1">
            <a:spLocks/>
          </p:cNvSpPr>
          <p:nvPr/>
        </p:nvSpPr>
        <p:spPr>
          <a:xfrm>
            <a:off x="635826" y="4646144"/>
            <a:ext cx="398060" cy="781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54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3</a:t>
            </a:r>
            <a:endParaRPr kumimoji="0" lang="en-US" sz="540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747A7D-96BD-42DE-9D72-ECF01F4361DA}"/>
              </a:ext>
            </a:extLst>
          </p:cNvPr>
          <p:cNvSpPr/>
          <p:nvPr/>
        </p:nvSpPr>
        <p:spPr>
          <a:xfrm>
            <a:off x="325862" y="1920907"/>
            <a:ext cx="1007390" cy="10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E98CF5-C10C-407B-A241-6B3E989686CF}"/>
              </a:ext>
            </a:extLst>
          </p:cNvPr>
          <p:cNvSpPr/>
          <p:nvPr/>
        </p:nvSpPr>
        <p:spPr>
          <a:xfrm>
            <a:off x="325663" y="3157475"/>
            <a:ext cx="1007390" cy="10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ECACD0-CD7B-4051-B532-1DC91A8D277B}"/>
              </a:ext>
            </a:extLst>
          </p:cNvPr>
          <p:cNvSpPr/>
          <p:nvPr/>
        </p:nvSpPr>
        <p:spPr>
          <a:xfrm>
            <a:off x="325663" y="4395479"/>
            <a:ext cx="1007390" cy="10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3F6B25F-C808-4E49-80C9-FDCB6C0DC8DA}"/>
              </a:ext>
            </a:extLst>
          </p:cNvPr>
          <p:cNvGrpSpPr/>
          <p:nvPr/>
        </p:nvGrpSpPr>
        <p:grpSpPr>
          <a:xfrm>
            <a:off x="6310935" y="1607871"/>
            <a:ext cx="5482191" cy="4128863"/>
            <a:chOff x="6310935" y="1607871"/>
            <a:chExt cx="5482191" cy="412886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D43985-4B59-4E0E-B123-0EB078016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3269" y="4086715"/>
              <a:ext cx="1014813" cy="9839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29FC529-6AFA-4318-BCD3-83BFC4DE2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6600" y="4955098"/>
              <a:ext cx="1469869" cy="7816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A6911A-BFBA-4ADD-B284-C4083190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0070" y="2934940"/>
              <a:ext cx="1673199" cy="889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C66D97-EDD2-4371-870B-3EC3434B3DCF}"/>
                </a:ext>
              </a:extLst>
            </p:cNvPr>
            <p:cNvSpPr txBox="1"/>
            <p:nvPr/>
          </p:nvSpPr>
          <p:spPr>
            <a:xfrm>
              <a:off x="6501359" y="2072212"/>
              <a:ext cx="1648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8EF350-B596-4E9E-A92E-97BFE13FBB02}"/>
                </a:ext>
              </a:extLst>
            </p:cNvPr>
            <p:cNvSpPr txBox="1"/>
            <p:nvPr/>
          </p:nvSpPr>
          <p:spPr>
            <a:xfrm>
              <a:off x="7774258" y="1627824"/>
              <a:ext cx="151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SQL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0AA330-3D59-4548-9E3E-974CFAF627A3}"/>
                </a:ext>
              </a:extLst>
            </p:cNvPr>
            <p:cNvSpPr txBox="1"/>
            <p:nvPr/>
          </p:nvSpPr>
          <p:spPr>
            <a:xfrm>
              <a:off x="8986669" y="1607871"/>
              <a:ext cx="151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8733F0-2300-4EDC-9C0E-6C656E4D4EC3}"/>
                </a:ext>
              </a:extLst>
            </p:cNvPr>
            <p:cNvSpPr txBox="1"/>
            <p:nvPr/>
          </p:nvSpPr>
          <p:spPr>
            <a:xfrm>
              <a:off x="10252072" y="2089489"/>
              <a:ext cx="1128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</a:t>
              </a:r>
              <a:endParaRPr lang="en-US" sz="20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19C94C-1F1B-432D-A532-00F8A514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0888" y="4445135"/>
              <a:ext cx="1130375" cy="5333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DD2A9D-68F1-4EB1-B59F-F209291C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0935" y="4780104"/>
              <a:ext cx="1134101" cy="4120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6F2BD6-8882-4E56-BA4C-C467752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2246" y="4435859"/>
              <a:ext cx="788405" cy="55027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883C1C-E81A-43F9-8CE0-A550FDCC2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0124" y="4210676"/>
              <a:ext cx="698814" cy="69881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A286DA-757E-4595-84C0-389BA60F4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64964" y="4863882"/>
              <a:ext cx="1136369" cy="68182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C4CCC9-5174-4BC6-97D5-8C3CD279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84843" y="4710996"/>
              <a:ext cx="1007009" cy="52176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E5FB2D-A688-49CC-8168-1CB89F524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68211" y="4277508"/>
              <a:ext cx="703304" cy="78195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14CA1A-ED46-4D49-9617-B6605256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83569" y="5124765"/>
              <a:ext cx="1238925" cy="3815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E5F495A-32A8-4DEC-8470-036C19C5E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11409" y="5076084"/>
              <a:ext cx="446764" cy="53966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5AE9A1-8C9A-442C-8680-B55D14CBE993}"/>
                </a:ext>
              </a:extLst>
            </p:cNvPr>
            <p:cNvSpPr txBox="1"/>
            <p:nvPr/>
          </p:nvSpPr>
          <p:spPr>
            <a:xfrm>
              <a:off x="11224389" y="4399420"/>
              <a:ext cx="56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…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3FE395-3EF2-4FD2-8401-B5495FF3C7F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325715" y="2533877"/>
              <a:ext cx="645513" cy="444388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FF2811-7BD4-4E93-9E09-B5F3190F1CF5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8531904" y="2089489"/>
              <a:ext cx="263680" cy="7424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B78D08-7E23-4A7A-A42A-28BE4A67690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9512932" y="2069536"/>
              <a:ext cx="231383" cy="762387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3E343E7-F576-4988-B34D-A95D90C5E0D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9967697" y="2551154"/>
              <a:ext cx="848714" cy="522786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511439B-CBC9-4761-8DA7-54D1134FE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8641" y="3732665"/>
              <a:ext cx="458047" cy="39350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6E78283-2E95-4574-AB05-009E01C49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605" y="4126168"/>
              <a:ext cx="138339" cy="19675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4F0721-5D81-4D07-B77E-904342145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350" y="3824939"/>
              <a:ext cx="262322" cy="27842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2EBA7-F92A-463B-84D6-BA40904FD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664" y="3959385"/>
              <a:ext cx="194181" cy="40481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F3EB40-D9A1-43FC-AB98-5E3D75D0C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1644" y="3992566"/>
              <a:ext cx="47050" cy="33035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370B2B-85DD-4E70-B50A-EFCA9E843B9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8736076" y="3992566"/>
              <a:ext cx="7486" cy="45256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BD50776-00C4-41B3-82E2-AF9765C54D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480" y="3700016"/>
              <a:ext cx="677622" cy="35405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1B6075B-371F-44CD-B2BF-76A110D2F34F}"/>
                </a:ext>
              </a:extLst>
            </p:cNvPr>
            <p:cNvCxnSpPr>
              <a:cxnSpLocks/>
            </p:cNvCxnSpPr>
            <p:nvPr/>
          </p:nvCxnSpPr>
          <p:spPr>
            <a:xfrm>
              <a:off x="9819258" y="3713213"/>
              <a:ext cx="291393" cy="29070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ACB184-4000-4B7F-AF03-E1D73F2CF77B}"/>
                </a:ext>
              </a:extLst>
            </p:cNvPr>
            <p:cNvCxnSpPr>
              <a:cxnSpLocks/>
            </p:cNvCxnSpPr>
            <p:nvPr/>
          </p:nvCxnSpPr>
          <p:spPr>
            <a:xfrm>
              <a:off x="9558173" y="3858564"/>
              <a:ext cx="389378" cy="41894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AFC46BD-0106-42A6-8982-9E006B37941A}"/>
                </a:ext>
              </a:extLst>
            </p:cNvPr>
            <p:cNvCxnSpPr>
              <a:cxnSpLocks/>
            </p:cNvCxnSpPr>
            <p:nvPr/>
          </p:nvCxnSpPr>
          <p:spPr>
            <a:xfrm>
              <a:off x="9395073" y="3922492"/>
              <a:ext cx="94728" cy="21214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22D40E7-D119-43F8-87D3-DA9FEF823D84}"/>
                </a:ext>
              </a:extLst>
            </p:cNvPr>
            <p:cNvCxnSpPr>
              <a:cxnSpLocks/>
            </p:cNvCxnSpPr>
            <p:nvPr/>
          </p:nvCxnSpPr>
          <p:spPr>
            <a:xfrm>
              <a:off x="9054883" y="3945149"/>
              <a:ext cx="117667" cy="56911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5431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Code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Complexity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BEF51E2-D8FB-49B4-8130-CBDF6567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30" y="1180005"/>
            <a:ext cx="4171950" cy="541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170639-4CC6-49A7-8D3E-A775082F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67" y="2774632"/>
            <a:ext cx="41338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44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lang="en-US" sz="4000" dirty="0">
                <a:solidFill>
                  <a:srgbClr val="666666">
                    <a:lumMod val="50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In-Memory Processing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4748B20-B667-4B0B-890A-DFA952066479}"/>
              </a:ext>
            </a:extLst>
          </p:cNvPr>
          <p:cNvGrpSpPr/>
          <p:nvPr/>
        </p:nvGrpSpPr>
        <p:grpSpPr>
          <a:xfrm>
            <a:off x="2643108" y="1837304"/>
            <a:ext cx="6481229" cy="1009800"/>
            <a:chOff x="2315300" y="1995048"/>
            <a:chExt cx="6481229" cy="10098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947A7A-6DC9-483E-A724-87E8130A4787}"/>
                </a:ext>
              </a:extLst>
            </p:cNvPr>
            <p:cNvSpPr/>
            <p:nvPr/>
          </p:nvSpPr>
          <p:spPr>
            <a:xfrm>
              <a:off x="2315300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FA2F12-CA29-48B2-81D0-0A0AA9E1BD19}"/>
                </a:ext>
              </a:extLst>
            </p:cNvPr>
            <p:cNvSpPr txBox="1"/>
            <p:nvPr/>
          </p:nvSpPr>
          <p:spPr>
            <a:xfrm>
              <a:off x="2372528" y="2238338"/>
              <a:ext cx="892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Input Stream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A8EBFD-191B-443E-81A2-5298EB1BA2B1}"/>
                </a:ext>
              </a:extLst>
            </p:cNvPr>
            <p:cNvSpPr/>
            <p:nvPr/>
          </p:nvSpPr>
          <p:spPr>
            <a:xfrm>
              <a:off x="3678661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E5AB49-4860-42C5-9CA9-6DF31C353F23}"/>
                </a:ext>
              </a:extLst>
            </p:cNvPr>
            <p:cNvSpPr txBox="1"/>
            <p:nvPr/>
          </p:nvSpPr>
          <p:spPr>
            <a:xfrm>
              <a:off x="3628250" y="2361448"/>
              <a:ext cx="11082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MapReduce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8651C2-AC70-43B4-A99D-69ED74FB7054}"/>
                </a:ext>
              </a:extLst>
            </p:cNvPr>
            <p:cNvSpPr/>
            <p:nvPr/>
          </p:nvSpPr>
          <p:spPr>
            <a:xfrm>
              <a:off x="5028733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905793-F345-4F59-A0FD-9430306F4C58}"/>
                </a:ext>
              </a:extLst>
            </p:cNvPr>
            <p:cNvSpPr txBox="1"/>
            <p:nvPr/>
          </p:nvSpPr>
          <p:spPr>
            <a:xfrm>
              <a:off x="5025315" y="2238338"/>
              <a:ext cx="950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I/O Operation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2FC36C1-03B5-47EA-9307-5AC199EDE6B2}"/>
                </a:ext>
              </a:extLst>
            </p:cNvPr>
            <p:cNvSpPr/>
            <p:nvPr/>
          </p:nvSpPr>
          <p:spPr>
            <a:xfrm>
              <a:off x="6378805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856DB7-CBA3-45A3-AB6B-ACD55616E193}"/>
                </a:ext>
              </a:extLst>
            </p:cNvPr>
            <p:cNvSpPr txBox="1"/>
            <p:nvPr/>
          </p:nvSpPr>
          <p:spPr>
            <a:xfrm>
              <a:off x="6327465" y="2361448"/>
              <a:ext cx="111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MapReduce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0F6DF9C-E82C-4D8F-93EF-F5B7812EFD8B}"/>
                </a:ext>
              </a:extLst>
            </p:cNvPr>
            <p:cNvSpPr/>
            <p:nvPr/>
          </p:nvSpPr>
          <p:spPr>
            <a:xfrm>
              <a:off x="7728877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B5522EC-6C6A-4E8B-ACD3-A16CF325E8CE}"/>
                </a:ext>
              </a:extLst>
            </p:cNvPr>
            <p:cNvSpPr txBox="1"/>
            <p:nvPr/>
          </p:nvSpPr>
          <p:spPr>
            <a:xfrm>
              <a:off x="7668615" y="2238338"/>
              <a:ext cx="112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I/O Operation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49F57D-3B00-485D-B6AA-EDE9EB8D6E76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>
              <a:off x="3322690" y="2499948"/>
              <a:ext cx="355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2846333-33B1-4DE9-BC0B-616A58EFF997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4686051" y="2499948"/>
              <a:ext cx="34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9331110-86E2-4792-940F-5DD2B2B8B8B0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>
              <a:off x="6036123" y="2499948"/>
              <a:ext cx="34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05B6E9B-027F-463C-8B9A-BA65AA32AFD6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>
              <a:off x="7386195" y="2499948"/>
              <a:ext cx="34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47D8E4A-F7AE-400F-89C1-628551E3B9AC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717CDE-5E5F-48FB-8267-A1305BDA6DC3}"/>
              </a:ext>
            </a:extLst>
          </p:cNvPr>
          <p:cNvSpPr/>
          <p:nvPr/>
        </p:nvSpPr>
        <p:spPr>
          <a:xfrm>
            <a:off x="491962" y="1537966"/>
            <a:ext cx="1753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>
                    <a:lumMod val="50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MapReduce</a:t>
            </a:r>
            <a:endParaRPr lang="en-US" sz="2000" b="1" dirty="0">
              <a:latin typeface="+mj-l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E074D3-A9C6-42EF-A8CA-D933A9F5E59A}"/>
              </a:ext>
            </a:extLst>
          </p:cNvPr>
          <p:cNvSpPr/>
          <p:nvPr/>
        </p:nvSpPr>
        <p:spPr>
          <a:xfrm>
            <a:off x="491961" y="3890542"/>
            <a:ext cx="2022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>
                    <a:lumMod val="50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</a:t>
            </a:r>
            <a:endParaRPr lang="en-US" sz="2000" b="1" dirty="0">
              <a:latin typeface="+mj-lt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548C250-F64C-489F-AE2E-364265DD4F42}"/>
              </a:ext>
            </a:extLst>
          </p:cNvPr>
          <p:cNvGrpSpPr/>
          <p:nvPr/>
        </p:nvGrpSpPr>
        <p:grpSpPr>
          <a:xfrm>
            <a:off x="2245616" y="3819394"/>
            <a:ext cx="6758197" cy="2690060"/>
            <a:chOff x="2245616" y="3819394"/>
            <a:chExt cx="6758197" cy="269006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CEEB765-C049-458A-A00C-022BEB29739D}"/>
                </a:ext>
              </a:extLst>
            </p:cNvPr>
            <p:cNvSpPr/>
            <p:nvPr/>
          </p:nvSpPr>
          <p:spPr>
            <a:xfrm>
              <a:off x="2245616" y="4647403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799DA3-A1C1-490F-ADBB-E338C54D2216}"/>
                </a:ext>
              </a:extLst>
            </p:cNvPr>
            <p:cNvSpPr txBox="1"/>
            <p:nvPr/>
          </p:nvSpPr>
          <p:spPr>
            <a:xfrm>
              <a:off x="2302844" y="4890693"/>
              <a:ext cx="892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Input Stream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7DBFF39-5A54-4DD2-8BAF-6CA73A2EEDBF}"/>
                </a:ext>
              </a:extLst>
            </p:cNvPr>
            <p:cNvCxnSpPr>
              <a:cxnSpLocks/>
              <a:stCxn id="90" idx="6"/>
              <a:endCxn id="85" idx="1"/>
            </p:cNvCxnSpPr>
            <p:nvPr/>
          </p:nvCxnSpPr>
          <p:spPr>
            <a:xfrm>
              <a:off x="3253006" y="5152303"/>
              <a:ext cx="5516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3E34363-CFC2-4924-9216-068E513E16E3}"/>
                </a:ext>
              </a:extLst>
            </p:cNvPr>
            <p:cNvSpPr/>
            <p:nvPr/>
          </p:nvSpPr>
          <p:spPr>
            <a:xfrm>
              <a:off x="3804646" y="3819394"/>
              <a:ext cx="3650305" cy="26658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4339163-1D5F-49CC-8316-C863DD1AE73F}"/>
                </a:ext>
              </a:extLst>
            </p:cNvPr>
            <p:cNvSpPr/>
            <p:nvPr/>
          </p:nvSpPr>
          <p:spPr>
            <a:xfrm>
              <a:off x="5800079" y="4324294"/>
              <a:ext cx="1010808" cy="8649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A2F313A-6489-40BC-86FC-723796D50A35}"/>
                </a:ext>
              </a:extLst>
            </p:cNvPr>
            <p:cNvSpPr/>
            <p:nvPr/>
          </p:nvSpPr>
          <p:spPr>
            <a:xfrm>
              <a:off x="5952479" y="4476694"/>
              <a:ext cx="1010808" cy="8649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D7C4EE1-19C8-456F-8E13-113A39121296}"/>
                </a:ext>
              </a:extLst>
            </p:cNvPr>
            <p:cNvSpPr/>
            <p:nvPr/>
          </p:nvSpPr>
          <p:spPr>
            <a:xfrm>
              <a:off x="6104879" y="4629094"/>
              <a:ext cx="1010808" cy="8649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20A2A135-7ABE-4485-B54B-548B9D1E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953" y="4476694"/>
              <a:ext cx="1370193" cy="913462"/>
            </a:xfrm>
            <a:prstGeom prst="rect">
              <a:avLst/>
            </a:prstGeom>
          </p:spPr>
        </p:pic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D1EE2A88-187F-405F-8FB6-D01FC66B0D2C}"/>
                </a:ext>
              </a:extLst>
            </p:cNvPr>
            <p:cNvCxnSpPr>
              <a:stCxn id="87" idx="0"/>
              <a:endCxn id="88" idx="0"/>
            </p:cNvCxnSpPr>
            <p:nvPr/>
          </p:nvCxnSpPr>
          <p:spPr>
            <a:xfrm rot="16200000" flipH="1" flipV="1">
              <a:off x="5453567" y="3624777"/>
              <a:ext cx="152400" cy="1551433"/>
            </a:xfrm>
            <a:prstGeom prst="curvedConnector3">
              <a:avLst>
                <a:gd name="adj1" fmla="val -150000"/>
              </a:avLst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E857B57F-CABC-472F-B835-05D5AD4B8ED5}"/>
                </a:ext>
              </a:extLst>
            </p:cNvPr>
            <p:cNvCxnSpPr>
              <a:stCxn id="88" idx="2"/>
              <a:endCxn id="107" idx="2"/>
            </p:cNvCxnSpPr>
            <p:nvPr/>
          </p:nvCxnSpPr>
          <p:spPr>
            <a:xfrm rot="16200000" flipH="1">
              <a:off x="5630211" y="4513994"/>
              <a:ext cx="103911" cy="1856233"/>
            </a:xfrm>
            <a:prstGeom prst="curvedConnector3">
              <a:avLst>
                <a:gd name="adj1" fmla="val 319996"/>
              </a:avLst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7EBD24E-348C-4E83-82D1-CE2F512A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4278" y="4778825"/>
              <a:ext cx="872010" cy="463835"/>
            </a:xfrm>
            <a:prstGeom prst="rect">
              <a:avLst/>
            </a:prstGeom>
          </p:spPr>
        </p:pic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51F8F79-D818-47B2-941B-3F9791696FCA}"/>
                </a:ext>
              </a:extLst>
            </p:cNvPr>
            <p:cNvSpPr/>
            <p:nvPr/>
          </p:nvSpPr>
          <p:spPr>
            <a:xfrm>
              <a:off x="7996423" y="4684367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1F08294-DE0A-4C92-B0F8-315584D1CDA7}"/>
                </a:ext>
              </a:extLst>
            </p:cNvPr>
            <p:cNvSpPr txBox="1"/>
            <p:nvPr/>
          </p:nvSpPr>
          <p:spPr>
            <a:xfrm>
              <a:off x="7993005" y="4927657"/>
              <a:ext cx="950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I/O Operation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1184DD7-7907-4417-9A52-A92F94DB9155}"/>
                </a:ext>
              </a:extLst>
            </p:cNvPr>
            <p:cNvCxnSpPr>
              <a:cxnSpLocks/>
              <a:stCxn id="85" idx="3"/>
              <a:endCxn id="114" idx="1"/>
            </p:cNvCxnSpPr>
            <p:nvPr/>
          </p:nvCxnSpPr>
          <p:spPr>
            <a:xfrm>
              <a:off x="7454951" y="5152303"/>
              <a:ext cx="538054" cy="6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6E36566-7D5D-4AFE-A219-D63E5FEBEA6B}"/>
                </a:ext>
              </a:extLst>
            </p:cNvPr>
            <p:cNvSpPr/>
            <p:nvPr/>
          </p:nvSpPr>
          <p:spPr>
            <a:xfrm>
              <a:off x="3979735" y="5863123"/>
              <a:ext cx="34048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666666">
                      <a:lumMod val="50000"/>
                    </a:srgbClr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Iterative Algorithms using input data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666666">
                      <a:lumMod val="50000"/>
                    </a:srgbClr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10-100x faster than MapReduce because of in-memory computing</a:t>
              </a:r>
              <a:endParaRPr 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72253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sz="4000" dirty="0">
                <a:solidFill>
                  <a:srgbClr val="666666">
                    <a:lumMod val="50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Sample App: </a:t>
            </a:r>
            <a:r>
              <a:rPr lang="en-US" sz="4000" dirty="0">
                <a:solidFill>
                  <a:srgbClr val="FF66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Spam Detection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A11C10-2440-49BB-9D28-298B27EC2C46}"/>
              </a:ext>
            </a:extLst>
          </p:cNvPr>
          <p:cNvGrpSpPr/>
          <p:nvPr/>
        </p:nvGrpSpPr>
        <p:grpSpPr>
          <a:xfrm>
            <a:off x="2553190" y="2523104"/>
            <a:ext cx="7550930" cy="2893328"/>
            <a:chOff x="2553190" y="2523104"/>
            <a:chExt cx="7550930" cy="28933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409798-C432-4200-A6D3-E4AAA91F4FDD}"/>
                </a:ext>
              </a:extLst>
            </p:cNvPr>
            <p:cNvGrpSpPr/>
            <p:nvPr/>
          </p:nvGrpSpPr>
          <p:grpSpPr>
            <a:xfrm>
              <a:off x="2553190" y="2523104"/>
              <a:ext cx="7550930" cy="2893328"/>
              <a:chOff x="2553190" y="2523104"/>
              <a:chExt cx="7550930" cy="289332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3947A7A-6DC9-483E-A724-87E8130A4787}"/>
                  </a:ext>
                </a:extLst>
              </p:cNvPr>
              <p:cNvSpPr/>
              <p:nvPr/>
            </p:nvSpPr>
            <p:spPr>
              <a:xfrm>
                <a:off x="2574785" y="2523104"/>
                <a:ext cx="1007390" cy="1009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FA2F12-CA29-48B2-81D0-0A0AA9E1BD19}"/>
                  </a:ext>
                </a:extLst>
              </p:cNvPr>
              <p:cNvSpPr txBox="1"/>
              <p:nvPr/>
            </p:nvSpPr>
            <p:spPr>
              <a:xfrm>
                <a:off x="2632013" y="2766394"/>
                <a:ext cx="892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Arial"/>
                    <a:sym typeface="Arial"/>
                  </a:rPr>
                  <a:t>Input Stream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C49F57D-3B00-485D-B6AA-EDE9EB8D6E76}"/>
                  </a:ext>
                </a:extLst>
              </p:cNvPr>
              <p:cNvCxnSpPr>
                <a:cxnSpLocks/>
                <a:stCxn id="51" idx="6"/>
                <a:endCxn id="3" idx="1"/>
              </p:cNvCxnSpPr>
              <p:nvPr/>
            </p:nvCxnSpPr>
            <p:spPr>
              <a:xfrm>
                <a:off x="3582175" y="3028004"/>
                <a:ext cx="5157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A02D85-CEE8-4841-93E6-889CAF2F9EE3}"/>
                  </a:ext>
                </a:extLst>
              </p:cNvPr>
              <p:cNvSpPr/>
              <p:nvPr/>
            </p:nvSpPr>
            <p:spPr>
              <a:xfrm>
                <a:off x="4097909" y="2523104"/>
                <a:ext cx="1586611" cy="1009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Spark Streaming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2337B2-CECC-4915-911A-679AEEFC1669}"/>
                  </a:ext>
                </a:extLst>
              </p:cNvPr>
              <p:cNvSpPr/>
              <p:nvPr/>
            </p:nvSpPr>
            <p:spPr>
              <a:xfrm>
                <a:off x="6475349" y="2523104"/>
                <a:ext cx="1586611" cy="1009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Machine Learning (Spark MLlib)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383D51-0936-4161-B11D-3D74DD314A15}"/>
                  </a:ext>
                </a:extLst>
              </p:cNvPr>
              <p:cNvSpPr/>
              <p:nvPr/>
            </p:nvSpPr>
            <p:spPr>
              <a:xfrm>
                <a:off x="6475348" y="4351904"/>
                <a:ext cx="1586611" cy="1009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Query (Spark SQL)</a:t>
                </a:r>
              </a:p>
            </p:txBody>
          </p:sp>
          <p:sp>
            <p:nvSpPr>
              <p:cNvPr id="4" name="Cylinder 3">
                <a:extLst>
                  <a:ext uri="{FF2B5EF4-FFF2-40B4-BE49-F238E27FC236}">
                    <a16:creationId xmlns:a16="http://schemas.microsoft.com/office/drawing/2014/main" id="{695DA392-A3CB-4006-9CEF-72F931C1A8E1}"/>
                  </a:ext>
                </a:extLst>
              </p:cNvPr>
              <p:cNvSpPr/>
              <p:nvPr/>
            </p:nvSpPr>
            <p:spPr>
              <a:xfrm>
                <a:off x="8778240" y="4297176"/>
                <a:ext cx="1325880" cy="1119256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NoSQL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D833266-17C2-411D-9788-6F2FBA1D563E}"/>
                  </a:ext>
                </a:extLst>
              </p:cNvPr>
              <p:cNvCxnSpPr>
                <a:cxnSpLocks/>
                <a:stCxn id="38" idx="3"/>
                <a:endCxn id="4" idx="2"/>
              </p:cNvCxnSpPr>
              <p:nvPr/>
            </p:nvCxnSpPr>
            <p:spPr>
              <a:xfrm>
                <a:off x="8061959" y="4856804"/>
                <a:ext cx="7162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79E2C72-D825-494B-85F2-8CE30AFE2909}"/>
                  </a:ext>
                </a:extLst>
              </p:cNvPr>
              <p:cNvCxnSpPr>
                <a:cxnSpLocks/>
                <a:stCxn id="3" idx="3"/>
                <a:endCxn id="37" idx="1"/>
              </p:cNvCxnSpPr>
              <p:nvPr/>
            </p:nvCxnSpPr>
            <p:spPr>
              <a:xfrm>
                <a:off x="5684520" y="3028004"/>
                <a:ext cx="7908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D0FD70-2167-4273-9E97-A24D2ABA2DC7}"/>
                  </a:ext>
                </a:extLst>
              </p:cNvPr>
              <p:cNvCxnSpPr>
                <a:cxnSpLocks/>
                <a:stCxn id="37" idx="2"/>
                <a:endCxn id="38" idx="0"/>
              </p:cNvCxnSpPr>
              <p:nvPr/>
            </p:nvCxnSpPr>
            <p:spPr>
              <a:xfrm flipH="1">
                <a:off x="7268654" y="3532904"/>
                <a:ext cx="1" cy="819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8298640-54E4-4A6F-A748-20CB07080A74}"/>
                  </a:ext>
                </a:extLst>
              </p:cNvPr>
              <p:cNvSpPr/>
              <p:nvPr/>
            </p:nvSpPr>
            <p:spPr>
              <a:xfrm>
                <a:off x="2553190" y="4351904"/>
                <a:ext cx="30894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666666">
                        <a:lumMod val="50000"/>
                      </a:srgbClr>
                    </a:solidFill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ALL IN ONE PROCESS!</a:t>
                </a:r>
                <a:endParaRPr lang="en-US" sz="2000" b="1" dirty="0">
                  <a:latin typeface="+mj-lt"/>
                </a:endParaRPr>
              </a:p>
            </p:txBody>
          </p: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7C5BFE-1FCC-4D26-A200-52E14F3B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507" y="2545550"/>
              <a:ext cx="472854" cy="315236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B6C7C56-AF6A-4942-816D-E1E73BA5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8880" y="3784786"/>
              <a:ext cx="472854" cy="31523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CD1C215-CB14-4720-BF63-789334B2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672" y="5046468"/>
              <a:ext cx="472854" cy="31523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CCD2145-40FC-440C-B8AF-109CAFDD9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26" y="2545550"/>
            <a:ext cx="396424" cy="2108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8603B4-D464-4BA7-B8B5-1219E91B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04" y="2555090"/>
            <a:ext cx="396424" cy="210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1AB799-D9B1-4E9F-845E-CE8982AF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26" y="4377984"/>
            <a:ext cx="396424" cy="2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8924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6298258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WHO USES </a:t>
            </a:r>
            <a:b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</a:t>
            </a:r>
            <a:b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FOR WHAT?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10806"/>
      </p:ext>
    </p:extLst>
  </p:cSld>
  <p:clrMapOvr>
    <a:masterClrMapping/>
  </p:clrMapOvr>
  <p:transition spd="slow">
    <p:cover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904783" y="516373"/>
            <a:ext cx="3682457" cy="12524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SCIENCE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49" name="Shape 92">
            <a:extLst>
              <a:ext uri="{FF2B5EF4-FFF2-40B4-BE49-F238E27FC236}">
                <a16:creationId xmlns:a16="http://schemas.microsoft.com/office/drawing/2014/main" id="{478F0C87-134A-4EC0-B5A4-CFEB486F3B88}"/>
              </a:ext>
            </a:extLst>
          </p:cNvPr>
          <p:cNvSpPr txBox="1">
            <a:spLocks/>
          </p:cNvSpPr>
          <p:nvPr/>
        </p:nvSpPr>
        <p:spPr>
          <a:xfrm>
            <a:off x="7254239" y="516372"/>
            <a:ext cx="4130041" cy="12524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APPLICATIONS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942526-290C-42AE-973E-1EA46DA8F889}"/>
              </a:ext>
            </a:extLst>
          </p:cNvPr>
          <p:cNvCxnSpPr>
            <a:cxnSpLocks/>
          </p:cNvCxnSpPr>
          <p:nvPr/>
        </p:nvCxnSpPr>
        <p:spPr>
          <a:xfrm>
            <a:off x="6004560" y="0"/>
            <a:ext cx="0" cy="6858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Shape 92">
            <a:extLst>
              <a:ext uri="{FF2B5EF4-FFF2-40B4-BE49-F238E27FC236}">
                <a16:creationId xmlns:a16="http://schemas.microsoft.com/office/drawing/2014/main" id="{2AD7A12B-AC70-476B-8B27-AE17C9A83F2F}"/>
              </a:ext>
            </a:extLst>
          </p:cNvPr>
          <p:cNvSpPr txBox="1">
            <a:spLocks/>
          </p:cNvSpPr>
          <p:nvPr/>
        </p:nvSpPr>
        <p:spPr>
          <a:xfrm>
            <a:off x="904783" y="2056506"/>
            <a:ext cx="3682457" cy="2744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Data Scientist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Exploration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Statistics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Predictive Modeling/Machine Learning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Wrangling</a:t>
            </a:r>
          </a:p>
        </p:txBody>
      </p:sp>
      <p:sp>
        <p:nvSpPr>
          <p:cNvPr id="53" name="Shape 92">
            <a:extLst>
              <a:ext uri="{FF2B5EF4-FFF2-40B4-BE49-F238E27FC236}">
                <a16:creationId xmlns:a16="http://schemas.microsoft.com/office/drawing/2014/main" id="{141A5C0E-133E-4DE3-91EB-E2A6EB10EF8A}"/>
              </a:ext>
            </a:extLst>
          </p:cNvPr>
          <p:cNvSpPr txBox="1">
            <a:spLocks/>
          </p:cNvSpPr>
          <p:nvPr/>
        </p:nvSpPr>
        <p:spPr>
          <a:xfrm>
            <a:off x="7094218" y="2056506"/>
            <a:ext cx="4450081" cy="2744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Engineers/Developers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Production data processing application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Design and build software systems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Productizing the work of Data Scientists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300982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9447192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 ECOSYSTEM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RUNTIME ARCHITECTURE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07629"/>
      </p:ext>
    </p:extLst>
  </p:cSld>
  <p:clrMapOvr>
    <a:masterClrMapping/>
  </p:clrMapOvr>
  <p:transition spd="slow">
    <p:cover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ECOSYSTEM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4A5FD-6093-4687-B0C5-147E8F52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16" y="1671637"/>
            <a:ext cx="9281732" cy="46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3700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RUNTIME ARCHITECTURE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5B3AF6-96E4-410F-9ADD-87A354E5A84C}"/>
              </a:ext>
            </a:extLst>
          </p:cNvPr>
          <p:cNvGrpSpPr/>
          <p:nvPr/>
        </p:nvGrpSpPr>
        <p:grpSpPr>
          <a:xfrm>
            <a:off x="2948893" y="2436211"/>
            <a:ext cx="5949315" cy="3274445"/>
            <a:chOff x="5572125" y="1608896"/>
            <a:chExt cx="5949315" cy="327444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CC36BD9-9F81-4E7B-AA36-4E1923889E83}"/>
                </a:ext>
              </a:extLst>
            </p:cNvPr>
            <p:cNvGrpSpPr/>
            <p:nvPr/>
          </p:nvGrpSpPr>
          <p:grpSpPr>
            <a:xfrm>
              <a:off x="5572125" y="2538175"/>
              <a:ext cx="1508760" cy="1095113"/>
              <a:chOff x="7147560" y="2725774"/>
              <a:chExt cx="1508760" cy="109511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EA2456-F8DF-4E69-803C-5039F9996DCA}"/>
                  </a:ext>
                </a:extLst>
              </p:cNvPr>
              <p:cNvSpPr/>
              <p:nvPr/>
            </p:nvSpPr>
            <p:spPr>
              <a:xfrm>
                <a:off x="7147560" y="2725774"/>
                <a:ext cx="1508760" cy="38971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Driver Program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274617-0097-4F61-91D4-C0EDDD4061A6}"/>
                  </a:ext>
                </a:extLst>
              </p:cNvPr>
              <p:cNvSpPr/>
              <p:nvPr/>
            </p:nvSpPr>
            <p:spPr>
              <a:xfrm>
                <a:off x="7147560" y="3115489"/>
                <a:ext cx="1508760" cy="705398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10971AD-6BB3-4346-94A4-64529CE09842}"/>
                  </a:ext>
                </a:extLst>
              </p:cNvPr>
              <p:cNvSpPr/>
              <p:nvPr/>
            </p:nvSpPr>
            <p:spPr>
              <a:xfrm>
                <a:off x="7284720" y="3267889"/>
                <a:ext cx="1234440" cy="44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Spark Context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E700C8-F572-42EA-8431-23095CCCCDBA}"/>
                </a:ext>
              </a:extLst>
            </p:cNvPr>
            <p:cNvGrpSpPr/>
            <p:nvPr/>
          </p:nvGrpSpPr>
          <p:grpSpPr>
            <a:xfrm>
              <a:off x="9745980" y="3468188"/>
              <a:ext cx="1775460" cy="1415153"/>
              <a:chOff x="9745980" y="3468188"/>
              <a:chExt cx="1775460" cy="141515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F6200E1-B146-4128-AAC9-73DF32879CD3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6C150EB-81C8-4088-BECF-F606FD9B24CF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Worker node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85B8213-B5FD-4234-A333-DE6318301079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F6CE37E-BB0A-41D3-A4FC-F463C7046DE4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100" dirty="0"/>
                    <a:t>Executor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AB39A37-118A-4604-A25A-E6A27A3A9A5D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77A0C1-065A-457C-83AD-96CE73510F6F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90111DA-0749-4C55-A36E-A5FC31B389BC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50" dirty="0"/>
                  <a:t>Cache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211E21B-23B3-4B09-A073-116AB8497457}"/>
                </a:ext>
              </a:extLst>
            </p:cNvPr>
            <p:cNvGrpSpPr/>
            <p:nvPr/>
          </p:nvGrpSpPr>
          <p:grpSpPr>
            <a:xfrm>
              <a:off x="9704070" y="1608896"/>
              <a:ext cx="1775460" cy="1415153"/>
              <a:chOff x="9745980" y="3468188"/>
              <a:chExt cx="1775460" cy="141515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F091731-CC6A-4F36-B0EC-655CC7AFFCF9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0372765-508E-4640-A02A-00C33260CC9F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Worker node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B587492-5572-47E2-BAD0-2AF7E0E400D6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74B8464-A545-41B9-BCF3-A51B5D7DB20E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100" dirty="0"/>
                    <a:t>Executor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2DE0AD5-A161-454F-8855-90FD181FAE3E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07406C6-D719-4A29-9314-E65104946ED8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816D8E5-B583-4FA4-933B-00331F4C4352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50" dirty="0"/>
                  <a:t>Cache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C02E23B-BD8F-47EC-AB70-9A0BA31C9CAF}"/>
                </a:ext>
              </a:extLst>
            </p:cNvPr>
            <p:cNvSpPr/>
            <p:nvPr/>
          </p:nvSpPr>
          <p:spPr>
            <a:xfrm>
              <a:off x="7723596" y="2958332"/>
              <a:ext cx="1508760" cy="64121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Cluster Manager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(Mesos, YARN, Standalone)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4A84CA7-2E86-4FFA-A8FE-FFC2BD8F7689}"/>
                </a:ext>
              </a:extLst>
            </p:cNvPr>
            <p:cNvCxnSpPr>
              <a:cxnSpLocks/>
              <a:stCxn id="41" idx="3"/>
              <a:endCxn id="85" idx="1"/>
            </p:cNvCxnSpPr>
            <p:nvPr/>
          </p:nvCxnSpPr>
          <p:spPr>
            <a:xfrm flipV="1">
              <a:off x="7080885" y="3278938"/>
              <a:ext cx="642711" cy="1651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088FA816-94EC-4655-8647-59C25B7031B2}"/>
                </a:ext>
              </a:extLst>
            </p:cNvPr>
            <p:cNvCxnSpPr>
              <a:cxnSpLocks/>
              <a:stCxn id="42" idx="0"/>
              <a:endCxn id="74" idx="1"/>
            </p:cNvCxnSpPr>
            <p:nvPr/>
          </p:nvCxnSpPr>
          <p:spPr>
            <a:xfrm rot="5400000" flipH="1" flipV="1">
              <a:off x="7810817" y="1049878"/>
              <a:ext cx="546100" cy="3514725"/>
            </a:xfrm>
            <a:prstGeom prst="curvedConnector2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F25B578B-F5F0-4C67-B44A-D16DABB6A7A5}"/>
                </a:ext>
              </a:extLst>
            </p:cNvPr>
            <p:cNvCxnSpPr>
              <a:cxnSpLocks/>
              <a:stCxn id="42" idx="2"/>
              <a:endCxn id="52" idx="1"/>
            </p:cNvCxnSpPr>
            <p:nvPr/>
          </p:nvCxnSpPr>
          <p:spPr>
            <a:xfrm rot="16200000" flipH="1">
              <a:off x="7669206" y="2179548"/>
              <a:ext cx="871232" cy="3556635"/>
            </a:xfrm>
            <a:prstGeom prst="curvedConnector2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0E4FEA2-E61B-443C-A741-FF096BEA0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283" y="2796334"/>
              <a:ext cx="437787" cy="227715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DA925B2-0A55-4B4A-BA85-EC39F5112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51770" y="3543300"/>
              <a:ext cx="479696" cy="285575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9073E8A-19D5-4654-A2BD-24FE982A22BC}"/>
                </a:ext>
              </a:extLst>
            </p:cNvPr>
            <p:cNvCxnSpPr>
              <a:cxnSpLocks/>
            </p:cNvCxnSpPr>
            <p:nvPr/>
          </p:nvCxnSpPr>
          <p:spPr>
            <a:xfrm>
              <a:off x="11205210" y="2894225"/>
              <a:ext cx="0" cy="113059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83168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 AM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71E1556D-9947-4BEE-AAA1-35D35207C710}"/>
              </a:ext>
            </a:extLst>
          </p:cNvPr>
          <p:cNvSpPr txBox="1">
            <a:spLocks/>
          </p:cNvSpPr>
          <p:nvPr/>
        </p:nvSpPr>
        <p:spPr>
          <a:xfrm>
            <a:off x="5241614" y="999642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9:00 – 10:00</a:t>
            </a: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C7CBEB2F-A75B-48DA-ABDE-2A7BDE630A11}"/>
              </a:ext>
            </a:extLst>
          </p:cNvPr>
          <p:cNvSpPr txBox="1">
            <a:spLocks/>
          </p:cNvSpPr>
          <p:nvPr/>
        </p:nvSpPr>
        <p:spPr>
          <a:xfrm>
            <a:off x="7331300" y="984144"/>
            <a:ext cx="4354421" cy="1247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Spark? Why Spark? Who Uses Spark and for What?</a:t>
            </a:r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5EDB24FA-7C81-44D1-99F5-23BB6EEC3E7B}"/>
              </a:ext>
            </a:extLst>
          </p:cNvPr>
          <p:cNvSpPr txBox="1">
            <a:spLocks/>
          </p:cNvSpPr>
          <p:nvPr/>
        </p:nvSpPr>
        <p:spPr>
          <a:xfrm>
            <a:off x="5241615" y="2612531"/>
            <a:ext cx="2089685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10:00 – 11:30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D578205-288E-4D25-9610-472317168898}"/>
              </a:ext>
            </a:extLst>
          </p:cNvPr>
          <p:cNvSpPr txBox="1">
            <a:spLocks/>
          </p:cNvSpPr>
          <p:nvPr/>
        </p:nvSpPr>
        <p:spPr>
          <a:xfrm>
            <a:off x="7331302" y="2597033"/>
            <a:ext cx="4354419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 Ecosystem, Spark Architecture</a:t>
            </a:r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AF409D67-38D1-46D7-B358-F6A3D336E63E}"/>
              </a:ext>
            </a:extLst>
          </p:cNvPr>
          <p:cNvSpPr txBox="1">
            <a:spLocks/>
          </p:cNvSpPr>
          <p:nvPr/>
        </p:nvSpPr>
        <p:spPr>
          <a:xfrm>
            <a:off x="5241615" y="3929882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11:30 – 12:00	</a:t>
            </a:r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51F9A945-5F4E-4B5B-8A1E-84E4F63651D1}"/>
              </a:ext>
            </a:extLst>
          </p:cNvPr>
          <p:cNvSpPr txBox="1">
            <a:spLocks/>
          </p:cNvSpPr>
          <p:nvPr/>
        </p:nvSpPr>
        <p:spPr>
          <a:xfrm>
            <a:off x="7331302" y="3929882"/>
            <a:ext cx="4354419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Installing Spark Standalone Mode</a:t>
            </a: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707F673F-285D-486F-8CA4-D5CD7008BA6E}"/>
              </a:ext>
            </a:extLst>
          </p:cNvPr>
          <p:cNvSpPr txBox="1">
            <a:spLocks/>
          </p:cNvSpPr>
          <p:nvPr/>
        </p:nvSpPr>
        <p:spPr>
          <a:xfrm>
            <a:off x="5241615" y="5262731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12:00 – 1:00	</a:t>
            </a:r>
          </a:p>
        </p:txBody>
      </p:sp>
      <p:sp>
        <p:nvSpPr>
          <p:cNvPr id="18" name="Shape 68">
            <a:extLst>
              <a:ext uri="{FF2B5EF4-FFF2-40B4-BE49-F238E27FC236}">
                <a16:creationId xmlns:a16="http://schemas.microsoft.com/office/drawing/2014/main" id="{360E61EE-A02B-4311-8B13-AE589B17C78E}"/>
              </a:ext>
            </a:extLst>
          </p:cNvPr>
          <p:cNvSpPr txBox="1">
            <a:spLocks/>
          </p:cNvSpPr>
          <p:nvPr/>
        </p:nvSpPr>
        <p:spPr>
          <a:xfrm>
            <a:off x="7331302" y="5247771"/>
            <a:ext cx="4354419" cy="494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95875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92">
            <a:extLst>
              <a:ext uri="{FF2B5EF4-FFF2-40B4-BE49-F238E27FC236}">
                <a16:creationId xmlns:a16="http://schemas.microsoft.com/office/drawing/2014/main" id="{2AD7A12B-AC70-476B-8B27-AE17C9A83F2F}"/>
              </a:ext>
            </a:extLst>
          </p:cNvPr>
          <p:cNvSpPr txBox="1">
            <a:spLocks/>
          </p:cNvSpPr>
          <p:nvPr/>
        </p:nvSpPr>
        <p:spPr>
          <a:xfrm>
            <a:off x="325663" y="1180005"/>
            <a:ext cx="4416154" cy="166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Local Mode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Standalone Scheduler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Hadoop YARN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Mesos</a:t>
            </a:r>
          </a:p>
        </p:txBody>
      </p:sp>
      <p:sp>
        <p:nvSpPr>
          <p:cNvPr id="7" name="Shape 92">
            <a:extLst>
              <a:ext uri="{FF2B5EF4-FFF2-40B4-BE49-F238E27FC236}">
                <a16:creationId xmlns:a16="http://schemas.microsoft.com/office/drawing/2014/main" id="{B768F9B7-34C4-4241-8B6B-7C0892C627A5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Deployment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1048193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LOCAL MODE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329DFD-CAA6-461B-BB7C-7539D28CF7F6}"/>
              </a:ext>
            </a:extLst>
          </p:cNvPr>
          <p:cNvGrpSpPr/>
          <p:nvPr/>
        </p:nvGrpSpPr>
        <p:grpSpPr>
          <a:xfrm>
            <a:off x="2527982" y="2387281"/>
            <a:ext cx="6354761" cy="3794369"/>
            <a:chOff x="3967049" y="2208708"/>
            <a:chExt cx="4092733" cy="332994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D771B7-8295-4E14-880E-072F37ACA774}"/>
                </a:ext>
              </a:extLst>
            </p:cNvPr>
            <p:cNvSpPr/>
            <p:nvPr/>
          </p:nvSpPr>
          <p:spPr>
            <a:xfrm>
              <a:off x="3967049" y="2599509"/>
              <a:ext cx="4092733" cy="293914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C10CBD-7208-478F-8FE3-E021986B7194}"/>
                </a:ext>
              </a:extLst>
            </p:cNvPr>
            <p:cNvSpPr/>
            <p:nvPr/>
          </p:nvSpPr>
          <p:spPr>
            <a:xfrm>
              <a:off x="4088674" y="3200400"/>
              <a:ext cx="3861932" cy="2142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36DFA5-728A-4D0A-806E-A68DC4EAC756}"/>
                </a:ext>
              </a:extLst>
            </p:cNvPr>
            <p:cNvSpPr/>
            <p:nvPr/>
          </p:nvSpPr>
          <p:spPr>
            <a:xfrm>
              <a:off x="4088674" y="2810685"/>
              <a:ext cx="3861932" cy="389715"/>
            </a:xfrm>
            <a:prstGeom prst="rect">
              <a:avLst/>
            </a:prstGeom>
            <a:solidFill>
              <a:srgbClr val="D6E6F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JVM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3D004C-1B00-46F7-941F-51B0CCC123BD}"/>
                </a:ext>
              </a:extLst>
            </p:cNvPr>
            <p:cNvSpPr/>
            <p:nvPr/>
          </p:nvSpPr>
          <p:spPr>
            <a:xfrm>
              <a:off x="3967049" y="2208708"/>
              <a:ext cx="4092733" cy="3897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Local Node (127.0.0.1)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0863B2-158A-4A83-831C-BFE389E9869E}"/>
              </a:ext>
            </a:extLst>
          </p:cNvPr>
          <p:cNvGrpSpPr/>
          <p:nvPr/>
        </p:nvGrpSpPr>
        <p:grpSpPr>
          <a:xfrm>
            <a:off x="2948894" y="3772995"/>
            <a:ext cx="5476650" cy="1937661"/>
            <a:chOff x="5572125" y="1608896"/>
            <a:chExt cx="5949315" cy="327444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EB9738-5F99-4A12-9669-B6A630AE659A}"/>
                </a:ext>
              </a:extLst>
            </p:cNvPr>
            <p:cNvGrpSpPr/>
            <p:nvPr/>
          </p:nvGrpSpPr>
          <p:grpSpPr>
            <a:xfrm>
              <a:off x="5572125" y="2538175"/>
              <a:ext cx="1508760" cy="1095113"/>
              <a:chOff x="7147560" y="2725774"/>
              <a:chExt cx="1508760" cy="1095113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79D43DE-8E20-4492-982A-C05C97D26AB9}"/>
                  </a:ext>
                </a:extLst>
              </p:cNvPr>
              <p:cNvSpPr/>
              <p:nvPr/>
            </p:nvSpPr>
            <p:spPr>
              <a:xfrm>
                <a:off x="7147560" y="2725774"/>
                <a:ext cx="1508760" cy="38971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Driver Program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88A3922E-81D8-4B2A-8367-1E1CCAEA1718}"/>
                  </a:ext>
                </a:extLst>
              </p:cNvPr>
              <p:cNvSpPr/>
              <p:nvPr/>
            </p:nvSpPr>
            <p:spPr>
              <a:xfrm>
                <a:off x="7147560" y="3115489"/>
                <a:ext cx="1508760" cy="705398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1202DC9-F0E9-44FE-9D26-654425ED7D32}"/>
                  </a:ext>
                </a:extLst>
              </p:cNvPr>
              <p:cNvSpPr/>
              <p:nvPr/>
            </p:nvSpPr>
            <p:spPr>
              <a:xfrm>
                <a:off x="7284720" y="3267889"/>
                <a:ext cx="1234440" cy="44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Spark Context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337B09-8D6C-4025-8781-79BEA60EDA63}"/>
                </a:ext>
              </a:extLst>
            </p:cNvPr>
            <p:cNvGrpSpPr/>
            <p:nvPr/>
          </p:nvGrpSpPr>
          <p:grpSpPr>
            <a:xfrm>
              <a:off x="9745980" y="3468188"/>
              <a:ext cx="1775460" cy="1415153"/>
              <a:chOff x="9745980" y="3468188"/>
              <a:chExt cx="1775460" cy="1415153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5FEBB21-3BE6-4192-AB70-B23D90CB2544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A0B9D1B-44FB-4D9A-97DB-680A0BB25A4B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Worker node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457EB18-899E-4449-864A-1E11FEC3ACBF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BEFF0F6-84CB-40B4-899E-420F4A56254B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100" dirty="0"/>
                    <a:t>Executor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89C7D7B2-55E0-4332-B7CD-459C83443E06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7B66C28F-B558-4DF4-BBA4-8B48DCC9B363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8666094-F0E9-49B1-A225-2A1D33EC6FF6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50" dirty="0"/>
                  <a:t>Cache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B8487BC-8080-40E2-A180-CB2BEC156EDF}"/>
                </a:ext>
              </a:extLst>
            </p:cNvPr>
            <p:cNvGrpSpPr/>
            <p:nvPr/>
          </p:nvGrpSpPr>
          <p:grpSpPr>
            <a:xfrm>
              <a:off x="9704070" y="1608896"/>
              <a:ext cx="1775460" cy="1415153"/>
              <a:chOff x="9745980" y="3468188"/>
              <a:chExt cx="1775460" cy="141515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421017B-5834-4724-8431-266969363E63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FC125413-2EC9-40B7-9925-3964777AFB1A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Worker node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A90380D-7EB3-47C0-A081-8919EE3A8F56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D3EAB7B-A70E-486E-AB57-D038C08B9AB5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100" dirty="0"/>
                    <a:t>Executor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6B291C3-AEC1-4C93-99A4-6E4E329E69A7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7A89D6F-426C-45FE-85F9-16D7A32D6FF2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68FF2F8-575C-461A-A303-AE40AF7DCA4C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50" dirty="0"/>
                  <a:t>Cache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819C149-4EC1-415F-AAB5-CC8E2534EC05}"/>
                </a:ext>
              </a:extLst>
            </p:cNvPr>
            <p:cNvSpPr/>
            <p:nvPr/>
          </p:nvSpPr>
          <p:spPr>
            <a:xfrm>
              <a:off x="7723596" y="2958332"/>
              <a:ext cx="1508760" cy="64121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Resource Manager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EE03C48-BE64-4B24-81FB-EDB03DBBBA28}"/>
                </a:ext>
              </a:extLst>
            </p:cNvPr>
            <p:cNvCxnSpPr>
              <a:cxnSpLocks/>
              <a:stCxn id="87" idx="3"/>
              <a:endCxn id="46" idx="1"/>
            </p:cNvCxnSpPr>
            <p:nvPr/>
          </p:nvCxnSpPr>
          <p:spPr>
            <a:xfrm flipV="1">
              <a:off x="7080885" y="3278938"/>
              <a:ext cx="642711" cy="1651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67A179C6-C184-4824-87C9-2E89D0765414}"/>
                </a:ext>
              </a:extLst>
            </p:cNvPr>
            <p:cNvCxnSpPr>
              <a:cxnSpLocks/>
              <a:stCxn id="88" idx="0"/>
              <a:endCxn id="63" idx="1"/>
            </p:cNvCxnSpPr>
            <p:nvPr/>
          </p:nvCxnSpPr>
          <p:spPr>
            <a:xfrm rot="5400000" flipH="1" flipV="1">
              <a:off x="7810817" y="1049878"/>
              <a:ext cx="546100" cy="3514725"/>
            </a:xfrm>
            <a:prstGeom prst="curvedConnector2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Curved 54">
              <a:extLst>
                <a:ext uri="{FF2B5EF4-FFF2-40B4-BE49-F238E27FC236}">
                  <a16:creationId xmlns:a16="http://schemas.microsoft.com/office/drawing/2014/main" id="{37101FD0-F1FA-4C76-BBDC-D3B4FB44D135}"/>
                </a:ext>
              </a:extLst>
            </p:cNvPr>
            <p:cNvCxnSpPr>
              <a:cxnSpLocks/>
              <a:stCxn id="88" idx="2"/>
              <a:endCxn id="81" idx="1"/>
            </p:cNvCxnSpPr>
            <p:nvPr/>
          </p:nvCxnSpPr>
          <p:spPr>
            <a:xfrm rot="16200000" flipH="1">
              <a:off x="7669206" y="2179548"/>
              <a:ext cx="871232" cy="3556635"/>
            </a:xfrm>
            <a:prstGeom prst="curvedConnector2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3839366-1DF8-484B-BD1E-0C58F732A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283" y="2796334"/>
              <a:ext cx="437787" cy="227715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BE00AAF-4BD9-41CE-A6E3-E8940575A0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51770" y="3543300"/>
              <a:ext cx="479696" cy="285575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F2E88F-6049-48EE-8573-7F6018396C3F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781" y="2894226"/>
              <a:ext cx="0" cy="1130589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308137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8119B55-8575-4CCD-908C-CFAC65FEBEA8}"/>
              </a:ext>
            </a:extLst>
          </p:cNvPr>
          <p:cNvSpPr/>
          <p:nvPr/>
        </p:nvSpPr>
        <p:spPr>
          <a:xfrm>
            <a:off x="4902450" y="3623001"/>
            <a:ext cx="1828801" cy="1220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A5599F-B4E9-4410-9D24-2A48253E5132}"/>
              </a:ext>
            </a:extLst>
          </p:cNvPr>
          <p:cNvSpPr/>
          <p:nvPr/>
        </p:nvSpPr>
        <p:spPr>
          <a:xfrm>
            <a:off x="4902450" y="3232200"/>
            <a:ext cx="1828801" cy="389715"/>
          </a:xfrm>
          <a:prstGeom prst="rect">
            <a:avLst/>
          </a:prstGeom>
          <a:solidFill>
            <a:srgbClr val="D6E6F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JVM</a:t>
            </a:r>
          </a:p>
        </p:txBody>
      </p:sp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STANDALONE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8B8BFA7-4529-4F16-AEBD-B787D3245BE0}"/>
              </a:ext>
            </a:extLst>
          </p:cNvPr>
          <p:cNvGrpSpPr/>
          <p:nvPr/>
        </p:nvGrpSpPr>
        <p:grpSpPr>
          <a:xfrm>
            <a:off x="2278449" y="2231081"/>
            <a:ext cx="2033773" cy="2781667"/>
            <a:chOff x="1273100" y="3122645"/>
            <a:chExt cx="2033773" cy="278166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D771B7-8295-4E14-880E-072F37ACA774}"/>
                </a:ext>
              </a:extLst>
            </p:cNvPr>
            <p:cNvSpPr/>
            <p:nvPr/>
          </p:nvSpPr>
          <p:spPr>
            <a:xfrm>
              <a:off x="1273100" y="3513809"/>
              <a:ext cx="2033773" cy="23905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C10CBD-7208-478F-8FE3-E021986B7194}"/>
                </a:ext>
              </a:extLst>
            </p:cNvPr>
            <p:cNvSpPr/>
            <p:nvPr/>
          </p:nvSpPr>
          <p:spPr>
            <a:xfrm>
              <a:off x="1373569" y="4128814"/>
              <a:ext cx="1828801" cy="15795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CC36BD9-9F81-4E7B-AA36-4E1923889E83}"/>
                </a:ext>
              </a:extLst>
            </p:cNvPr>
            <p:cNvGrpSpPr/>
            <p:nvPr/>
          </p:nvGrpSpPr>
          <p:grpSpPr>
            <a:xfrm>
              <a:off x="1523473" y="4403888"/>
              <a:ext cx="1508760" cy="1095113"/>
              <a:chOff x="7147560" y="2725774"/>
              <a:chExt cx="1508760" cy="109511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EA2456-F8DF-4E69-803C-5039F9996DCA}"/>
                  </a:ext>
                </a:extLst>
              </p:cNvPr>
              <p:cNvSpPr/>
              <p:nvPr/>
            </p:nvSpPr>
            <p:spPr>
              <a:xfrm>
                <a:off x="7147560" y="2725774"/>
                <a:ext cx="1508760" cy="38971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>
                        <a:lumMod val="50000"/>
                      </a:srgbClr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  <a:sym typeface="Arial"/>
                  </a:rPr>
                  <a:t>Driver Program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274617-0097-4F61-91D4-C0EDDD4061A6}"/>
                  </a:ext>
                </a:extLst>
              </p:cNvPr>
              <p:cNvSpPr/>
              <p:nvPr/>
            </p:nvSpPr>
            <p:spPr>
              <a:xfrm>
                <a:off x="7147560" y="3115489"/>
                <a:ext cx="1508760" cy="70539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10971AD-6BB3-4346-94A4-64529CE09842}"/>
                  </a:ext>
                </a:extLst>
              </p:cNvPr>
              <p:cNvSpPr/>
              <p:nvPr/>
            </p:nvSpPr>
            <p:spPr>
              <a:xfrm>
                <a:off x="7284720" y="3267889"/>
                <a:ext cx="1234440" cy="44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  <a:sym typeface="Arial"/>
                  </a:rPr>
                  <a:t>Spark Context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36DFA5-728A-4D0A-806E-A68DC4EAC756}"/>
                </a:ext>
              </a:extLst>
            </p:cNvPr>
            <p:cNvSpPr/>
            <p:nvPr/>
          </p:nvSpPr>
          <p:spPr>
            <a:xfrm>
              <a:off x="1373569" y="3738013"/>
              <a:ext cx="1828801" cy="389715"/>
            </a:xfrm>
            <a:prstGeom prst="rect">
              <a:avLst/>
            </a:prstGeom>
            <a:solidFill>
              <a:srgbClr val="D6E6F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JVM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3D004C-1B00-46F7-941F-51B0CCC123BD}"/>
                </a:ext>
              </a:extLst>
            </p:cNvPr>
            <p:cNvSpPr/>
            <p:nvPr/>
          </p:nvSpPr>
          <p:spPr>
            <a:xfrm>
              <a:off x="1273100" y="3122645"/>
              <a:ext cx="2033773" cy="38971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Master Node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5114D-4800-45C4-91CF-F8B189CF59C2}"/>
              </a:ext>
            </a:extLst>
          </p:cNvPr>
          <p:cNvSpPr/>
          <p:nvPr/>
        </p:nvSpPr>
        <p:spPr>
          <a:xfrm>
            <a:off x="5094884" y="3933810"/>
            <a:ext cx="1388891" cy="6405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Standalone Cluster Manager Master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079F50C-C991-4EB1-A06B-077E81660A13}"/>
              </a:ext>
            </a:extLst>
          </p:cNvPr>
          <p:cNvGrpSpPr/>
          <p:nvPr/>
        </p:nvGrpSpPr>
        <p:grpSpPr>
          <a:xfrm>
            <a:off x="7493645" y="3954117"/>
            <a:ext cx="2803003" cy="1820844"/>
            <a:chOff x="7753785" y="3807855"/>
            <a:chExt cx="2541865" cy="276108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41C93F6-DB80-424D-9907-C8A156DBDF49}"/>
                </a:ext>
              </a:extLst>
            </p:cNvPr>
            <p:cNvSpPr/>
            <p:nvPr/>
          </p:nvSpPr>
          <p:spPr>
            <a:xfrm>
              <a:off x="7753785" y="4206990"/>
              <a:ext cx="2541865" cy="23619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5D6E98-A467-4DB9-BEE1-5B4DB121679C}"/>
                </a:ext>
              </a:extLst>
            </p:cNvPr>
            <p:cNvSpPr/>
            <p:nvPr/>
          </p:nvSpPr>
          <p:spPr>
            <a:xfrm>
              <a:off x="7988740" y="4738468"/>
              <a:ext cx="2073736" cy="17082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8299B2F-5A84-468C-8D9A-EE7A582C1EC8}"/>
                </a:ext>
              </a:extLst>
            </p:cNvPr>
            <p:cNvSpPr/>
            <p:nvPr/>
          </p:nvSpPr>
          <p:spPr>
            <a:xfrm>
              <a:off x="7753785" y="3807855"/>
              <a:ext cx="2541865" cy="3973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Slave Node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3422D1-C8D0-40E4-B746-771747143B75}"/>
                </a:ext>
              </a:extLst>
            </p:cNvPr>
            <p:cNvGrpSpPr/>
            <p:nvPr/>
          </p:nvGrpSpPr>
          <p:grpSpPr>
            <a:xfrm>
              <a:off x="8139755" y="4860672"/>
              <a:ext cx="1759248" cy="1442875"/>
              <a:chOff x="9745980" y="3468188"/>
              <a:chExt cx="1775460" cy="141515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DBA9DE9-8180-41D2-89E1-AD3FA0CFB2AC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13631DA-05B0-421E-A5E5-1F61AB47BA19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>
                          <a:lumMod val="50000"/>
                        </a:srgbClr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Worker node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ABBC66A-314D-4FA7-962A-228C095FE57A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1713D3B-A34F-47A8-93FE-7A6BC8983542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Executor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1F84133-BB89-4679-8F60-3859C419934D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Task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2455DAE-FC79-45B9-A6D5-ABB472F9A2A1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Task</a:t>
                  </a:r>
                </a:p>
              </p:txBody>
            </p: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912E69-607A-45EC-A0FC-0DB6F69DAF13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  <a:sym typeface="Arial"/>
                  </a:rPr>
                  <a:t>Cache</a:t>
                </a: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3CB031A-D794-4247-9447-1A3F4697D93E}"/>
                </a:ext>
              </a:extLst>
            </p:cNvPr>
            <p:cNvSpPr/>
            <p:nvPr/>
          </p:nvSpPr>
          <p:spPr>
            <a:xfrm>
              <a:off x="7988740" y="4369026"/>
              <a:ext cx="2070121" cy="397349"/>
            </a:xfrm>
            <a:prstGeom prst="rect">
              <a:avLst/>
            </a:prstGeom>
            <a:solidFill>
              <a:srgbClr val="D6E6F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JVM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D64B5EF-8846-4BCA-81D4-76D49E8077DC}"/>
              </a:ext>
            </a:extLst>
          </p:cNvPr>
          <p:cNvGrpSpPr/>
          <p:nvPr/>
        </p:nvGrpSpPr>
        <p:grpSpPr>
          <a:xfrm>
            <a:off x="7492664" y="1951808"/>
            <a:ext cx="2803003" cy="1820844"/>
            <a:chOff x="7753785" y="3807855"/>
            <a:chExt cx="2541865" cy="276108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420DE8D-45F7-48ED-954D-EBD72188DDA0}"/>
                </a:ext>
              </a:extLst>
            </p:cNvPr>
            <p:cNvSpPr/>
            <p:nvPr/>
          </p:nvSpPr>
          <p:spPr>
            <a:xfrm>
              <a:off x="7753785" y="4206990"/>
              <a:ext cx="2541865" cy="236194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9FF5095-7F59-4F7D-A4AF-026775A2AAE7}"/>
                </a:ext>
              </a:extLst>
            </p:cNvPr>
            <p:cNvSpPr/>
            <p:nvPr/>
          </p:nvSpPr>
          <p:spPr>
            <a:xfrm>
              <a:off x="7988740" y="4738468"/>
              <a:ext cx="2073736" cy="17082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8E5889-531F-4FF0-BA06-7E351C21F910}"/>
                </a:ext>
              </a:extLst>
            </p:cNvPr>
            <p:cNvSpPr/>
            <p:nvPr/>
          </p:nvSpPr>
          <p:spPr>
            <a:xfrm>
              <a:off x="7753785" y="3807855"/>
              <a:ext cx="2541865" cy="3973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Slave Node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44C3051-1388-4E85-B941-222A0A90659C}"/>
                </a:ext>
              </a:extLst>
            </p:cNvPr>
            <p:cNvGrpSpPr/>
            <p:nvPr/>
          </p:nvGrpSpPr>
          <p:grpSpPr>
            <a:xfrm>
              <a:off x="8139755" y="4860672"/>
              <a:ext cx="1759248" cy="1442875"/>
              <a:chOff x="9745980" y="3468188"/>
              <a:chExt cx="1775460" cy="1415153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1D7191B-1DF3-4911-A006-A985FA098048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2F2BE910-80E0-46ED-BA7E-16ACF8EEC4EB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66666">
                          <a:lumMod val="50000"/>
                        </a:srgbClr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Worker node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7426B15D-FE42-42D1-9CD2-153F0107CCBA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436F5B06-92F4-4A67-85BC-07930187D9E1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Executor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09B88A5F-5673-48DE-B436-3B00E0F1CAAA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Task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377C17A-0A01-4A23-8B8F-6C7EF1288C7B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ontserrat"/>
                      <a:ea typeface="+mn-ea"/>
                      <a:cs typeface="+mn-cs"/>
                      <a:sym typeface="Arial"/>
                    </a:rPr>
                    <a:t>Task</a:t>
                  </a:r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AA61BCF-B230-4728-AF79-A1A4D262968D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ontserrat"/>
                    <a:ea typeface="+mn-ea"/>
                    <a:cs typeface="+mn-cs"/>
                    <a:sym typeface="Arial"/>
                  </a:rPr>
                  <a:t>Cache</a:t>
                </a: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A7A5ED-6745-4838-9E29-A94D46ACFF63}"/>
                </a:ext>
              </a:extLst>
            </p:cNvPr>
            <p:cNvSpPr/>
            <p:nvPr/>
          </p:nvSpPr>
          <p:spPr>
            <a:xfrm>
              <a:off x="7988740" y="4369026"/>
              <a:ext cx="2070121" cy="397349"/>
            </a:xfrm>
            <a:prstGeom prst="rect">
              <a:avLst/>
            </a:prstGeom>
            <a:solidFill>
              <a:srgbClr val="D6E6F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>
                      <a:lumMod val="50000"/>
                    </a:srgbClr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rPr>
                <a:t>JVM</a:t>
              </a: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D3FC1A9-4986-44B7-A449-47E047122D76}"/>
              </a:ext>
            </a:extLst>
          </p:cNvPr>
          <p:cNvCxnSpPr>
            <a:stCxn id="41" idx="3"/>
            <a:endCxn id="26" idx="1"/>
          </p:cNvCxnSpPr>
          <p:nvPr/>
        </p:nvCxnSpPr>
        <p:spPr>
          <a:xfrm flipV="1">
            <a:off x="4037582" y="4254087"/>
            <a:ext cx="1057302" cy="6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B657611-AD54-4924-843A-D273603C9151}"/>
              </a:ext>
            </a:extLst>
          </p:cNvPr>
          <p:cNvCxnSpPr>
            <a:cxnSpLocks/>
            <a:stCxn id="26" idx="3"/>
            <a:endCxn id="92" idx="1"/>
          </p:cNvCxnSpPr>
          <p:nvPr/>
        </p:nvCxnSpPr>
        <p:spPr>
          <a:xfrm flipV="1">
            <a:off x="6483775" y="3252892"/>
            <a:ext cx="1434512" cy="100119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AC15C65-1DCA-4BAA-B5C4-84D5AEC8EF51}"/>
              </a:ext>
            </a:extLst>
          </p:cNvPr>
          <p:cNvCxnSpPr>
            <a:cxnSpLocks/>
            <a:stCxn id="26" idx="3"/>
            <a:endCxn id="60" idx="1"/>
          </p:cNvCxnSpPr>
          <p:nvPr/>
        </p:nvCxnSpPr>
        <p:spPr>
          <a:xfrm>
            <a:off x="6483775" y="4254087"/>
            <a:ext cx="1435493" cy="100111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57E2ED-3DC6-4F5C-BA05-184F43ED010B}"/>
              </a:ext>
            </a:extLst>
          </p:cNvPr>
          <p:cNvCxnSpPr>
            <a:cxnSpLocks/>
          </p:cNvCxnSpPr>
          <p:nvPr/>
        </p:nvCxnSpPr>
        <p:spPr>
          <a:xfrm flipV="1">
            <a:off x="9633481" y="3529329"/>
            <a:ext cx="0" cy="14834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511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YARN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E43AD-51A2-4298-A6F1-24A852B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4" y="1449972"/>
            <a:ext cx="5340857" cy="4542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CA563-59B2-48F6-9CA9-52F166FDF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59" y="1449971"/>
            <a:ext cx="5352912" cy="45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1066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65957-1997-49E6-9696-7CD35875E51D}"/>
              </a:ext>
            </a:extLst>
          </p:cNvPr>
          <p:cNvSpPr/>
          <p:nvPr/>
        </p:nvSpPr>
        <p:spPr>
          <a:xfrm>
            <a:off x="1688636" y="3145580"/>
            <a:ext cx="2023673" cy="12724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002E7A-D692-41DE-812E-7F715A069B38}"/>
              </a:ext>
            </a:extLst>
          </p:cNvPr>
          <p:cNvSpPr/>
          <p:nvPr/>
        </p:nvSpPr>
        <p:spPr>
          <a:xfrm>
            <a:off x="8570209" y="3053525"/>
            <a:ext cx="2023673" cy="2585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114329-3F76-4D7E-8EF6-077257D99EAA}"/>
              </a:ext>
            </a:extLst>
          </p:cNvPr>
          <p:cNvSpPr/>
          <p:nvPr/>
        </p:nvSpPr>
        <p:spPr>
          <a:xfrm>
            <a:off x="8417809" y="2901125"/>
            <a:ext cx="2023673" cy="2585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CA4F9C-9E81-4848-A5C1-060395E20773}"/>
              </a:ext>
            </a:extLst>
          </p:cNvPr>
          <p:cNvSpPr/>
          <p:nvPr/>
        </p:nvSpPr>
        <p:spPr>
          <a:xfrm>
            <a:off x="8265409" y="2748725"/>
            <a:ext cx="2023673" cy="2585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F009D10-C8ED-4B89-817A-EFA117BD29AE}"/>
              </a:ext>
            </a:extLst>
          </p:cNvPr>
          <p:cNvSpPr/>
          <p:nvPr/>
        </p:nvSpPr>
        <p:spPr>
          <a:xfrm>
            <a:off x="8113009" y="2596325"/>
            <a:ext cx="2023673" cy="2585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MESOS</a:t>
            </a:r>
            <a:endParaRPr kumimoji="0" lang="en" sz="400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470C49-94F0-4328-8F46-2E9983E282ED}"/>
              </a:ext>
            </a:extLst>
          </p:cNvPr>
          <p:cNvSpPr/>
          <p:nvPr/>
        </p:nvSpPr>
        <p:spPr>
          <a:xfrm>
            <a:off x="4587790" y="2495252"/>
            <a:ext cx="2023673" cy="10705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E11762-7696-44C7-AD8C-1B463F2F9513}"/>
              </a:ext>
            </a:extLst>
          </p:cNvPr>
          <p:cNvSpPr/>
          <p:nvPr/>
        </p:nvSpPr>
        <p:spPr>
          <a:xfrm>
            <a:off x="7960609" y="2443925"/>
            <a:ext cx="2023673" cy="2585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58293-4811-49FB-98A5-D4A5C0FB2980}"/>
              </a:ext>
            </a:extLst>
          </p:cNvPr>
          <p:cNvSpPr/>
          <p:nvPr/>
        </p:nvSpPr>
        <p:spPr>
          <a:xfrm>
            <a:off x="1908301" y="2837802"/>
            <a:ext cx="1584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666666">
                    <a:lumMod val="50000"/>
                  </a:srgbClr>
                </a:solidFill>
                <a:latin typeface="Montserrat"/>
              </a:rPr>
              <a:t>Driver Program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1EAB8-9689-4E6A-914B-1F623CE3318E}"/>
              </a:ext>
            </a:extLst>
          </p:cNvPr>
          <p:cNvSpPr/>
          <p:nvPr/>
        </p:nvSpPr>
        <p:spPr>
          <a:xfrm>
            <a:off x="1908301" y="3556559"/>
            <a:ext cx="1584088" cy="6405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SchedulerBackend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CCE5E0-9662-4542-A08B-EC3B724ACAB1}"/>
              </a:ext>
            </a:extLst>
          </p:cNvPr>
          <p:cNvSpPr/>
          <p:nvPr/>
        </p:nvSpPr>
        <p:spPr>
          <a:xfrm>
            <a:off x="1972549" y="3248782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454F5B"/>
              </a:buClr>
              <a:buSzPct val="100000"/>
              <a:defRPr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SparkContext</a:t>
            </a:r>
            <a:endParaRPr lang="en" b="1" dirty="0">
              <a:solidFill>
                <a:schemeClr val="bg2">
                  <a:lumMod val="75000"/>
                </a:schemeClr>
              </a:solidFill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B1795E-953C-4540-9AC5-E19B01CA7F9D}"/>
              </a:ext>
            </a:extLst>
          </p:cNvPr>
          <p:cNvSpPr/>
          <p:nvPr/>
        </p:nvSpPr>
        <p:spPr>
          <a:xfrm>
            <a:off x="5599626" y="2782564"/>
            <a:ext cx="836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454F5B"/>
              </a:buClr>
              <a:buSzPct val="100000"/>
              <a:defRPr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Mesos Master</a:t>
            </a:r>
            <a:endParaRPr lang="en" b="1" dirty="0">
              <a:solidFill>
                <a:schemeClr val="bg2">
                  <a:lumMod val="75000"/>
                </a:schemeClr>
              </a:solidFill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709E3D-6230-44B8-AC82-3A5E8FCA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73" y="2651481"/>
            <a:ext cx="783553" cy="7835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43BD16-60C3-461B-BD2D-15BBDAB3CED3}"/>
              </a:ext>
            </a:extLst>
          </p:cNvPr>
          <p:cNvSpPr/>
          <p:nvPr/>
        </p:nvSpPr>
        <p:spPr>
          <a:xfrm>
            <a:off x="9011264" y="2673242"/>
            <a:ext cx="836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454F5B"/>
              </a:buClr>
              <a:buSzPct val="100000"/>
              <a:defRPr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Mesos Slaves</a:t>
            </a:r>
            <a:endParaRPr lang="en" b="1" dirty="0">
              <a:solidFill>
                <a:schemeClr val="bg2">
                  <a:lumMod val="75000"/>
                </a:schemeClr>
              </a:solidFill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8142A2-63EC-493C-847A-405AD599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009" y="2577749"/>
            <a:ext cx="783553" cy="7835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2E4210B-7B5A-49C6-A2D6-FE22C8372F00}"/>
              </a:ext>
            </a:extLst>
          </p:cNvPr>
          <p:cNvSpPr/>
          <p:nvPr/>
        </p:nvSpPr>
        <p:spPr>
          <a:xfrm>
            <a:off x="8113008" y="3422473"/>
            <a:ext cx="1735017" cy="13176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Executor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3943BB-2D46-407B-A81E-04CD5799C776}"/>
              </a:ext>
            </a:extLst>
          </p:cNvPr>
          <p:cNvSpPr/>
          <p:nvPr/>
        </p:nvSpPr>
        <p:spPr>
          <a:xfrm>
            <a:off x="8262879" y="3732489"/>
            <a:ext cx="624458" cy="222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12EB20-9FE0-472E-9DE3-AF547E4453E5}"/>
              </a:ext>
            </a:extLst>
          </p:cNvPr>
          <p:cNvSpPr/>
          <p:nvPr/>
        </p:nvSpPr>
        <p:spPr>
          <a:xfrm>
            <a:off x="9068865" y="3732489"/>
            <a:ext cx="624458" cy="222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59D645-6981-4BC9-B4B4-EB0F7A31587F}"/>
              </a:ext>
            </a:extLst>
          </p:cNvPr>
          <p:cNvSpPr/>
          <p:nvPr/>
        </p:nvSpPr>
        <p:spPr>
          <a:xfrm>
            <a:off x="9065904" y="3424659"/>
            <a:ext cx="774328" cy="2166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Cache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9D661E-F727-4895-8452-2AF4D34647C5}"/>
              </a:ext>
            </a:extLst>
          </p:cNvPr>
          <p:cNvSpPr/>
          <p:nvPr/>
        </p:nvSpPr>
        <p:spPr>
          <a:xfrm>
            <a:off x="8257980" y="4046109"/>
            <a:ext cx="624458" cy="222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Task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6D28C1-596A-4B79-9B12-575BB10A08B7}"/>
              </a:ext>
            </a:extLst>
          </p:cNvPr>
          <p:cNvSpPr/>
          <p:nvPr/>
        </p:nvSpPr>
        <p:spPr>
          <a:xfrm>
            <a:off x="8257980" y="4365440"/>
            <a:ext cx="624458" cy="222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3E1035-0FAE-46AE-8407-FAEF49560740}"/>
              </a:ext>
            </a:extLst>
          </p:cNvPr>
          <p:cNvSpPr/>
          <p:nvPr/>
        </p:nvSpPr>
        <p:spPr>
          <a:xfrm>
            <a:off x="9068865" y="4037268"/>
            <a:ext cx="624458" cy="222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Task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8A5390-96A3-4EA9-BDB6-2E5A781C6E97}"/>
              </a:ext>
            </a:extLst>
          </p:cNvPr>
          <p:cNvSpPr/>
          <p:nvPr/>
        </p:nvSpPr>
        <p:spPr>
          <a:xfrm>
            <a:off x="9068865" y="4376236"/>
            <a:ext cx="624458" cy="2227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Task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E41CE225-FC8A-4077-A15F-F61D0994C488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 flipV="1">
            <a:off x="3492389" y="3030527"/>
            <a:ext cx="1095401" cy="846309"/>
          </a:xfrm>
          <a:prstGeom prst="curvedConnector3">
            <a:avLst/>
          </a:prstGeom>
          <a:ln w="22225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EE029A-B8B1-48EE-A9A0-BAFEBD3DF67A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92389" y="4077661"/>
            <a:ext cx="4620619" cy="3638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75C0B75E-1257-41CD-BB65-5061862AA285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6611463" y="3030527"/>
            <a:ext cx="1515160" cy="825572"/>
          </a:xfrm>
          <a:prstGeom prst="curvedConnector3">
            <a:avLst>
              <a:gd name="adj1" fmla="val 50000"/>
            </a:avLst>
          </a:prstGeom>
          <a:ln w="22225">
            <a:solidFill>
              <a:schemeClr val="accent5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C0A507A-21A1-42D1-B29B-9714639CDF8C}"/>
              </a:ext>
            </a:extLst>
          </p:cNvPr>
          <p:cNvSpPr/>
          <p:nvPr/>
        </p:nvSpPr>
        <p:spPr>
          <a:xfrm>
            <a:off x="3885935" y="3645193"/>
            <a:ext cx="11047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454F5B"/>
              </a:buClr>
              <a:buSzPct val="100000"/>
              <a:defRPr/>
            </a:pPr>
            <a:r>
              <a:rPr lang="en-US" sz="1100" dirty="0">
                <a:solidFill>
                  <a:srgbClr val="5243BB"/>
                </a:solidFill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Fine-grained</a:t>
            </a:r>
            <a:endParaRPr lang="en" dirty="0">
              <a:solidFill>
                <a:srgbClr val="5243BB"/>
              </a:solidFill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4E6728F-A49E-41B3-A453-3A9308E2C621}"/>
              </a:ext>
            </a:extLst>
          </p:cNvPr>
          <p:cNvSpPr/>
          <p:nvPr/>
        </p:nvSpPr>
        <p:spPr>
          <a:xfrm>
            <a:off x="3824020" y="4130811"/>
            <a:ext cx="12859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454F5B"/>
              </a:buClr>
              <a:buSzPct val="100000"/>
              <a:defRPr/>
            </a:pPr>
            <a:r>
              <a:rPr lang="en-US" sz="1100" dirty="0">
                <a:solidFill>
                  <a:srgbClr val="D58587"/>
                </a:solidFill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Coarse-grained</a:t>
            </a:r>
            <a:endParaRPr lang="en" sz="1100" dirty="0">
              <a:solidFill>
                <a:srgbClr val="D58587"/>
              </a:solidFill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8878741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9447192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INSTALLING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SPARK </a:t>
            </a: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STANDALONE MODE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46131"/>
      </p:ext>
    </p:extLst>
  </p:cSld>
  <p:clrMapOvr>
    <a:masterClrMapping/>
  </p:clrMapOvr>
  <p:transition spd="slow">
    <p:cover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4746170"/>
            <a:ext cx="4828746" cy="10041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CORE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66565"/>
      </p:ext>
    </p:extLst>
  </p:cSld>
  <p:clrMapOvr>
    <a:masterClrMapping/>
  </p:clrMapOvr>
  <p:transition spd="slow">
    <p:cover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917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Context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31" name="Shape 92">
            <a:extLst>
              <a:ext uri="{FF2B5EF4-FFF2-40B4-BE49-F238E27FC236}">
                <a16:creationId xmlns:a16="http://schemas.microsoft.com/office/drawing/2014/main" id="{2180AFE0-E2EA-4DB5-9B77-FA072127E64D}"/>
              </a:ext>
            </a:extLst>
          </p:cNvPr>
          <p:cNvSpPr txBox="1">
            <a:spLocks/>
          </p:cNvSpPr>
          <p:nvPr/>
        </p:nvSpPr>
        <p:spPr>
          <a:xfrm>
            <a:off x="325663" y="1088571"/>
            <a:ext cx="7430222" cy="46155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200" i="1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Heart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</a:t>
            </a:r>
            <a:r>
              <a:rPr kumimoji="0" lang="en-US" sz="320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of a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endParaRPr lang="en-US" sz="3200" b="0" dirty="0">
              <a:solidFill>
                <a:schemeClr val="bg2">
                  <a:lumMod val="50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Represents a connection to a Spark cluster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Main entry point for Spark functionality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Can be used to create RDDs, accumulators and broadcast variables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Only one SparkContext may be active per JVM</a:t>
            </a:r>
            <a:br>
              <a:rPr lang="en-US" sz="32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b="0" dirty="0">
              <a:solidFill>
                <a:schemeClr val="bg2">
                  <a:lumMod val="50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59AFE7-9967-4731-A784-061D82636ED6}"/>
              </a:ext>
            </a:extLst>
          </p:cNvPr>
          <p:cNvGrpSpPr/>
          <p:nvPr/>
        </p:nvGrpSpPr>
        <p:grpSpPr>
          <a:xfrm>
            <a:off x="8373291" y="810593"/>
            <a:ext cx="2540000" cy="5503121"/>
            <a:chOff x="8271691" y="984765"/>
            <a:chExt cx="2540000" cy="550312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81B24D-9C43-4E24-A17D-C7460C5098DA}"/>
                </a:ext>
              </a:extLst>
            </p:cNvPr>
            <p:cNvSpPr/>
            <p:nvPr/>
          </p:nvSpPr>
          <p:spPr>
            <a:xfrm>
              <a:off x="8271691" y="1509486"/>
              <a:ext cx="2540000" cy="4978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DFB1C-BA1A-4669-B54C-16FD40723BAE}"/>
                </a:ext>
              </a:extLst>
            </p:cNvPr>
            <p:cNvSpPr/>
            <p:nvPr/>
          </p:nvSpPr>
          <p:spPr>
            <a:xfrm>
              <a:off x="8386354" y="1627115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E62A3A-1604-4FAE-A451-283B9BD0BC3B}"/>
                </a:ext>
              </a:extLst>
            </p:cNvPr>
            <p:cNvSpPr/>
            <p:nvPr/>
          </p:nvSpPr>
          <p:spPr>
            <a:xfrm>
              <a:off x="8386354" y="2441798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DAGScheduler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85F658B-1314-4D86-BA73-569B506EE69D}"/>
                </a:ext>
              </a:extLst>
            </p:cNvPr>
            <p:cNvSpPr/>
            <p:nvPr/>
          </p:nvSpPr>
          <p:spPr>
            <a:xfrm>
              <a:off x="8386354" y="3252805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Scheduler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4F6C0A-0FC2-4CB0-B68D-F86F2BB48EE1}"/>
                </a:ext>
              </a:extLst>
            </p:cNvPr>
            <p:cNvSpPr/>
            <p:nvPr/>
          </p:nvSpPr>
          <p:spPr>
            <a:xfrm>
              <a:off x="8386354" y="4062022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Scheduler Backend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50361B-0499-4A30-BAFA-6FF903DE2D86}"/>
                </a:ext>
              </a:extLst>
            </p:cNvPr>
            <p:cNvSpPr/>
            <p:nvPr/>
          </p:nvSpPr>
          <p:spPr>
            <a:xfrm>
              <a:off x="8386354" y="4856725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Listener Bus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CC1AB5-A9A0-42CE-9B05-859C9C7142B2}"/>
                </a:ext>
              </a:extLst>
            </p:cNvPr>
            <p:cNvSpPr/>
            <p:nvPr/>
          </p:nvSpPr>
          <p:spPr>
            <a:xfrm>
              <a:off x="8374557" y="5667732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Manager</a:t>
              </a:r>
            </a:p>
          </p:txBody>
        </p:sp>
        <p:sp>
          <p:nvSpPr>
            <p:cNvPr id="39" name="Shape 92">
              <a:extLst>
                <a:ext uri="{FF2B5EF4-FFF2-40B4-BE49-F238E27FC236}">
                  <a16:creationId xmlns:a16="http://schemas.microsoft.com/office/drawing/2014/main" id="{2B867391-6996-49D3-9AA3-7054628B41E3}"/>
                </a:ext>
              </a:extLst>
            </p:cNvPr>
            <p:cNvSpPr txBox="1">
              <a:spLocks/>
            </p:cNvSpPr>
            <p:nvPr/>
          </p:nvSpPr>
          <p:spPr>
            <a:xfrm>
              <a:off x="8415560" y="984765"/>
              <a:ext cx="2272211" cy="45008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4F5B"/>
                </a:buClr>
                <a:buSzPct val="100000"/>
                <a:buFont typeface="Montserrat"/>
                <a:buNone/>
                <a:defRPr sz="3000" b="1" i="0" u="none" strike="noStrike" cap="none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lvl="1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lvl="2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lvl="3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lvl="4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lvl="5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lvl="6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lvl="7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lvl="8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4F5B"/>
                </a:buClr>
                <a:buSzPct val="100000"/>
                <a:buFont typeface="Montserrat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latin typeface="Montserrat"/>
                  <a:ea typeface="Tahoma" panose="020B0604030504040204" pitchFamily="34" charset="0"/>
                  <a:cs typeface="Tahoma" panose="020B0604030504040204" pitchFamily="34" charset="0"/>
                  <a:sym typeface="Montserrat"/>
                </a:rPr>
                <a:t>SparkContext</a:t>
              </a:r>
              <a:endPara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22470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917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Context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8ECE-6278-4A22-89B9-08F78E1A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93" y="1088571"/>
            <a:ext cx="8349116" cy="5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0033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12192000" cy="27904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703371" y="930166"/>
            <a:ext cx="9134312" cy="2585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7300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" sz="17300" dirty="0">
              <a:solidFill>
                <a:schemeClr val="bg1">
                  <a:lumMod val="9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845269" y="3074650"/>
            <a:ext cx="5646567" cy="83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b="1" dirty="0"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4294967295"/>
          </p:nvPr>
        </p:nvSpPr>
        <p:spPr>
          <a:xfrm>
            <a:off x="845261" y="4755420"/>
            <a:ext cx="7566814" cy="12197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ea typeface="Tahoma" panose="020B0604030504040204" pitchFamily="34" charset="0"/>
                <a:cs typeface="Tahoma" panose="020B0604030504040204" pitchFamily="34" charset="0"/>
              </a:rPr>
              <a:t>You can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reach me via:</a:t>
            </a:r>
            <a:endParaRPr lang="en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b="1" dirty="0">
                <a:ea typeface="Tahoma" panose="020B0604030504040204" pitchFamily="34" charset="0"/>
                <a:cs typeface="Tahoma" panose="020B0604030504040204" pitchFamily="34" charset="0"/>
              </a:rPr>
              <a:t>Lync/Skype</a:t>
            </a:r>
            <a:r>
              <a:rPr lang="en" dirty="0">
                <a:ea typeface="Tahoma" panose="020B0604030504040204" pitchFamily="34" charset="0"/>
                <a:cs typeface="Tahoma" panose="020B0604030504040204" pitchFamily="34" charset="0"/>
              </a:rPr>
              <a:t>: carl.t.m.acampado</a:t>
            </a:r>
          </a:p>
          <a:p>
            <a:pPr>
              <a:spcBef>
                <a:spcPts val="0"/>
              </a:spcBef>
              <a:buNone/>
            </a:pPr>
            <a:r>
              <a:rPr lang="en" b="1" dirty="0"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  <a:r>
              <a:rPr lang="en" dirty="0">
                <a:ea typeface="Tahoma" panose="020B0604030504040204" pitchFamily="34" charset="0"/>
                <a:cs typeface="Tahoma" panose="020B0604030504040204" pitchFamily="34" charset="0"/>
              </a:rPr>
              <a:t>: carl.t.m.acampado@accenture.com</a:t>
            </a:r>
          </a:p>
        </p:txBody>
      </p:sp>
      <p:sp>
        <p:nvSpPr>
          <p:cNvPr id="70" name="Shape 70"/>
          <p:cNvSpPr/>
          <p:nvPr/>
        </p:nvSpPr>
        <p:spPr>
          <a:xfrm>
            <a:off x="956558" y="4257033"/>
            <a:ext cx="1533600" cy="13769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17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 PM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71E1556D-9947-4BEE-AAA1-35D35207C710}"/>
              </a:ext>
            </a:extLst>
          </p:cNvPr>
          <p:cNvSpPr txBox="1">
            <a:spLocks/>
          </p:cNvSpPr>
          <p:nvPr/>
        </p:nvSpPr>
        <p:spPr>
          <a:xfrm>
            <a:off x="5289741" y="1295934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1:00 – 2:00</a:t>
            </a: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C7CBEB2F-A75B-48DA-ABDE-2A7BDE630A11}"/>
              </a:ext>
            </a:extLst>
          </p:cNvPr>
          <p:cNvSpPr txBox="1">
            <a:spLocks/>
          </p:cNvSpPr>
          <p:nvPr/>
        </p:nvSpPr>
        <p:spPr>
          <a:xfrm>
            <a:off x="7379426" y="1282457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 Core</a:t>
            </a:r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5EDB24FA-7C81-44D1-99F5-23BB6EEC3E7B}"/>
              </a:ext>
            </a:extLst>
          </p:cNvPr>
          <p:cNvSpPr txBox="1">
            <a:spLocks/>
          </p:cNvSpPr>
          <p:nvPr/>
        </p:nvSpPr>
        <p:spPr>
          <a:xfrm>
            <a:off x="5289741" y="1905369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2:00 – 2:30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D578205-288E-4D25-9610-472317168898}"/>
              </a:ext>
            </a:extLst>
          </p:cNvPr>
          <p:cNvSpPr txBox="1">
            <a:spLocks/>
          </p:cNvSpPr>
          <p:nvPr/>
        </p:nvSpPr>
        <p:spPr>
          <a:xfrm>
            <a:off x="7379426" y="1885091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1: Using Spark Core</a:t>
            </a:r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AF409D67-38D1-46D7-B358-F6A3D336E63E}"/>
              </a:ext>
            </a:extLst>
          </p:cNvPr>
          <p:cNvSpPr txBox="1">
            <a:spLocks/>
          </p:cNvSpPr>
          <p:nvPr/>
        </p:nvSpPr>
        <p:spPr>
          <a:xfrm>
            <a:off x="5281889" y="2772850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2:30 – 3:00	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F4659B11-1553-41D8-B6B1-3BEA802B61E6}"/>
              </a:ext>
            </a:extLst>
          </p:cNvPr>
          <p:cNvSpPr txBox="1">
            <a:spLocks/>
          </p:cNvSpPr>
          <p:nvPr/>
        </p:nvSpPr>
        <p:spPr>
          <a:xfrm>
            <a:off x="7371572" y="2765773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a DataFrame</a:t>
            </a:r>
          </a:p>
        </p:txBody>
      </p:sp>
      <p:sp>
        <p:nvSpPr>
          <p:cNvPr id="21" name="Shape 68">
            <a:extLst>
              <a:ext uri="{FF2B5EF4-FFF2-40B4-BE49-F238E27FC236}">
                <a16:creationId xmlns:a16="http://schemas.microsoft.com/office/drawing/2014/main" id="{FD30EB46-C7C2-4D4C-B23F-1129AA0745CC}"/>
              </a:ext>
            </a:extLst>
          </p:cNvPr>
          <p:cNvSpPr txBox="1">
            <a:spLocks/>
          </p:cNvSpPr>
          <p:nvPr/>
        </p:nvSpPr>
        <p:spPr>
          <a:xfrm>
            <a:off x="5270863" y="3384569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3:00 – 3:30	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902A546F-1796-42FF-A5CB-590BDDCFFE8B}"/>
              </a:ext>
            </a:extLst>
          </p:cNvPr>
          <p:cNvSpPr txBox="1">
            <a:spLocks/>
          </p:cNvSpPr>
          <p:nvPr/>
        </p:nvSpPr>
        <p:spPr>
          <a:xfrm>
            <a:off x="7360546" y="3371679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2: Using DataFrames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8C59BDD7-70A2-432C-B0A1-504B57DB8795}"/>
              </a:ext>
            </a:extLst>
          </p:cNvPr>
          <p:cNvSpPr txBox="1">
            <a:spLocks/>
          </p:cNvSpPr>
          <p:nvPr/>
        </p:nvSpPr>
        <p:spPr>
          <a:xfrm>
            <a:off x="5289741" y="4246362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3:30 – 4:00	</a:t>
            </a: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92F213BA-DC9C-4C54-9D98-5790519656E4}"/>
              </a:ext>
            </a:extLst>
          </p:cNvPr>
          <p:cNvSpPr txBox="1">
            <a:spLocks/>
          </p:cNvSpPr>
          <p:nvPr/>
        </p:nvSpPr>
        <p:spPr>
          <a:xfrm>
            <a:off x="7371572" y="4226790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a Spark SQL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78DFB057-91F6-45D7-82E8-D37A159C9145}"/>
              </a:ext>
            </a:extLst>
          </p:cNvPr>
          <p:cNvSpPr txBox="1">
            <a:spLocks/>
          </p:cNvSpPr>
          <p:nvPr/>
        </p:nvSpPr>
        <p:spPr>
          <a:xfrm>
            <a:off x="5278715" y="4849440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4:00 – 4:30	</a:t>
            </a:r>
          </a:p>
        </p:txBody>
      </p:sp>
      <p:sp>
        <p:nvSpPr>
          <p:cNvPr id="26" name="Shape 68">
            <a:extLst>
              <a:ext uri="{FF2B5EF4-FFF2-40B4-BE49-F238E27FC236}">
                <a16:creationId xmlns:a16="http://schemas.microsoft.com/office/drawing/2014/main" id="{3F78A03A-E3ED-4881-A36C-11D7794FFE71}"/>
              </a:ext>
            </a:extLst>
          </p:cNvPr>
          <p:cNvSpPr txBox="1">
            <a:spLocks/>
          </p:cNvSpPr>
          <p:nvPr/>
        </p:nvSpPr>
        <p:spPr>
          <a:xfrm>
            <a:off x="7374746" y="4828886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3: Using Spark SQL</a:t>
            </a:r>
          </a:p>
        </p:txBody>
      </p:sp>
    </p:spTree>
    <p:extLst>
      <p:ext uri="{BB962C8B-B14F-4D97-AF65-F5344CB8AC3E}">
        <p14:creationId xmlns:p14="http://schemas.microsoft.com/office/powerpoint/2010/main" val="24418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2 AM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71E1556D-9947-4BEE-AAA1-35D35207C710}"/>
              </a:ext>
            </a:extLst>
          </p:cNvPr>
          <p:cNvSpPr txBox="1">
            <a:spLocks/>
          </p:cNvSpPr>
          <p:nvPr/>
        </p:nvSpPr>
        <p:spPr>
          <a:xfrm>
            <a:off x="5289741" y="1584281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9:00 – 9:15</a:t>
            </a: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C7CBEB2F-A75B-48DA-ABDE-2A7BDE630A11}"/>
              </a:ext>
            </a:extLst>
          </p:cNvPr>
          <p:cNvSpPr txBox="1">
            <a:spLocks/>
          </p:cNvSpPr>
          <p:nvPr/>
        </p:nvSpPr>
        <p:spPr>
          <a:xfrm>
            <a:off x="7379426" y="1568783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 Summary</a:t>
            </a:r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5EDB24FA-7C81-44D1-99F5-23BB6EEC3E7B}"/>
              </a:ext>
            </a:extLst>
          </p:cNvPr>
          <p:cNvSpPr txBox="1">
            <a:spLocks/>
          </p:cNvSpPr>
          <p:nvPr/>
        </p:nvSpPr>
        <p:spPr>
          <a:xfrm>
            <a:off x="5289741" y="2413440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9:15 – 10:00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D578205-288E-4D25-9610-472317168898}"/>
              </a:ext>
            </a:extLst>
          </p:cNvPr>
          <p:cNvSpPr txBox="1">
            <a:spLocks/>
          </p:cNvSpPr>
          <p:nvPr/>
        </p:nvSpPr>
        <p:spPr>
          <a:xfrm>
            <a:off x="7379428" y="2397943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 Streaming</a:t>
            </a:r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AF409D67-38D1-46D7-B358-F6A3D336E63E}"/>
              </a:ext>
            </a:extLst>
          </p:cNvPr>
          <p:cNvSpPr txBox="1">
            <a:spLocks/>
          </p:cNvSpPr>
          <p:nvPr/>
        </p:nvSpPr>
        <p:spPr>
          <a:xfrm>
            <a:off x="5289741" y="2857844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10:00 – 11:00	</a:t>
            </a:r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51F9A945-5F4E-4B5B-8A1E-84E4F63651D1}"/>
              </a:ext>
            </a:extLst>
          </p:cNvPr>
          <p:cNvSpPr txBox="1">
            <a:spLocks/>
          </p:cNvSpPr>
          <p:nvPr/>
        </p:nvSpPr>
        <p:spPr>
          <a:xfrm>
            <a:off x="7379426" y="2824378"/>
            <a:ext cx="4354419" cy="68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4: Using Spark Streaming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12449E07-7376-4535-92FD-3A8581022F3A}"/>
              </a:ext>
            </a:extLst>
          </p:cNvPr>
          <p:cNvSpPr txBox="1">
            <a:spLocks/>
          </p:cNvSpPr>
          <p:nvPr/>
        </p:nvSpPr>
        <p:spPr>
          <a:xfrm>
            <a:off x="5289739" y="4455910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12:00 – 1:00	</a:t>
            </a:r>
          </a:p>
        </p:txBody>
      </p:sp>
      <p:sp>
        <p:nvSpPr>
          <p:cNvPr id="29" name="Shape 68">
            <a:extLst>
              <a:ext uri="{FF2B5EF4-FFF2-40B4-BE49-F238E27FC236}">
                <a16:creationId xmlns:a16="http://schemas.microsoft.com/office/drawing/2014/main" id="{3CBD3DB7-1911-4C0B-915E-6F9BBC755639}"/>
              </a:ext>
            </a:extLst>
          </p:cNvPr>
          <p:cNvSpPr txBox="1">
            <a:spLocks/>
          </p:cNvSpPr>
          <p:nvPr/>
        </p:nvSpPr>
        <p:spPr>
          <a:xfrm>
            <a:off x="7379426" y="4440950"/>
            <a:ext cx="4354419" cy="494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Lunch Break</a:t>
            </a:r>
          </a:p>
        </p:txBody>
      </p:sp>
      <p:sp>
        <p:nvSpPr>
          <p:cNvPr id="30" name="Shape 68">
            <a:extLst>
              <a:ext uri="{FF2B5EF4-FFF2-40B4-BE49-F238E27FC236}">
                <a16:creationId xmlns:a16="http://schemas.microsoft.com/office/drawing/2014/main" id="{0361499E-4421-44BF-986A-583C8E25EADA}"/>
              </a:ext>
            </a:extLst>
          </p:cNvPr>
          <p:cNvSpPr txBox="1">
            <a:spLocks/>
          </p:cNvSpPr>
          <p:nvPr/>
        </p:nvSpPr>
        <p:spPr>
          <a:xfrm>
            <a:off x="5289739" y="3852167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11:00 – 12:00</a:t>
            </a:r>
          </a:p>
        </p:txBody>
      </p:sp>
      <p:sp>
        <p:nvSpPr>
          <p:cNvPr id="31" name="Shape 68">
            <a:extLst>
              <a:ext uri="{FF2B5EF4-FFF2-40B4-BE49-F238E27FC236}">
                <a16:creationId xmlns:a16="http://schemas.microsoft.com/office/drawing/2014/main" id="{75B932EF-E6E6-4965-92F2-CB43993B88A4}"/>
              </a:ext>
            </a:extLst>
          </p:cNvPr>
          <p:cNvSpPr txBox="1">
            <a:spLocks/>
          </p:cNvSpPr>
          <p:nvPr/>
        </p:nvSpPr>
        <p:spPr>
          <a:xfrm>
            <a:off x="7379426" y="3844687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 MLlib</a:t>
            </a:r>
          </a:p>
        </p:txBody>
      </p:sp>
    </p:spTree>
    <p:extLst>
      <p:ext uri="{BB962C8B-B14F-4D97-AF65-F5344CB8AC3E}">
        <p14:creationId xmlns:p14="http://schemas.microsoft.com/office/powerpoint/2010/main" val="135621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2 PM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1BBF2C39-A8D8-4E05-9A53-D82C0373C9F6}"/>
              </a:ext>
            </a:extLst>
          </p:cNvPr>
          <p:cNvSpPr txBox="1">
            <a:spLocks/>
          </p:cNvSpPr>
          <p:nvPr/>
        </p:nvSpPr>
        <p:spPr>
          <a:xfrm>
            <a:off x="5385993" y="997585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1:00 – 3:00</a:t>
            </a: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DC76371D-8CC1-4317-A884-80CF59EA5DF9}"/>
              </a:ext>
            </a:extLst>
          </p:cNvPr>
          <p:cNvSpPr txBox="1">
            <a:spLocks/>
          </p:cNvSpPr>
          <p:nvPr/>
        </p:nvSpPr>
        <p:spPr>
          <a:xfrm>
            <a:off x="7475680" y="990105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5: Using Spark MLlib</a:t>
            </a:r>
          </a:p>
        </p:txBody>
      </p:sp>
      <p:sp>
        <p:nvSpPr>
          <p:cNvPr id="27" name="Shape 68">
            <a:extLst>
              <a:ext uri="{FF2B5EF4-FFF2-40B4-BE49-F238E27FC236}">
                <a16:creationId xmlns:a16="http://schemas.microsoft.com/office/drawing/2014/main" id="{41E7853B-70C3-43A3-A99C-B32C193249CA}"/>
              </a:ext>
            </a:extLst>
          </p:cNvPr>
          <p:cNvSpPr txBox="1">
            <a:spLocks/>
          </p:cNvSpPr>
          <p:nvPr/>
        </p:nvSpPr>
        <p:spPr>
          <a:xfrm>
            <a:off x="7475678" y="1402401"/>
            <a:ext cx="4587982" cy="68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endParaRPr lang="en-US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0BC17441-BECD-4FCD-A431-4EE3E8224854}"/>
              </a:ext>
            </a:extLst>
          </p:cNvPr>
          <p:cNvSpPr txBox="1">
            <a:spLocks/>
          </p:cNvSpPr>
          <p:nvPr/>
        </p:nvSpPr>
        <p:spPr>
          <a:xfrm>
            <a:off x="5385993" y="1951464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3:00 – 3:15</a:t>
            </a:r>
          </a:p>
        </p:txBody>
      </p:sp>
      <p:sp>
        <p:nvSpPr>
          <p:cNvPr id="29" name="Shape 68">
            <a:extLst>
              <a:ext uri="{FF2B5EF4-FFF2-40B4-BE49-F238E27FC236}">
                <a16:creationId xmlns:a16="http://schemas.microsoft.com/office/drawing/2014/main" id="{ABE0FB21-4853-4A5D-B290-560CE8A5CBB7}"/>
              </a:ext>
            </a:extLst>
          </p:cNvPr>
          <p:cNvSpPr txBox="1">
            <a:spLocks/>
          </p:cNvSpPr>
          <p:nvPr/>
        </p:nvSpPr>
        <p:spPr>
          <a:xfrm>
            <a:off x="7475680" y="1943984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 GraphX</a:t>
            </a:r>
          </a:p>
        </p:txBody>
      </p:sp>
      <p:sp>
        <p:nvSpPr>
          <p:cNvPr id="30" name="Shape 68">
            <a:extLst>
              <a:ext uri="{FF2B5EF4-FFF2-40B4-BE49-F238E27FC236}">
                <a16:creationId xmlns:a16="http://schemas.microsoft.com/office/drawing/2014/main" id="{361874FB-BB5A-49AA-A24F-CE09B0B566F3}"/>
              </a:ext>
            </a:extLst>
          </p:cNvPr>
          <p:cNvSpPr txBox="1">
            <a:spLocks/>
          </p:cNvSpPr>
          <p:nvPr/>
        </p:nvSpPr>
        <p:spPr>
          <a:xfrm>
            <a:off x="5385993" y="2378401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3:15 – 3:30	</a:t>
            </a:r>
          </a:p>
        </p:txBody>
      </p:sp>
      <p:sp>
        <p:nvSpPr>
          <p:cNvPr id="31" name="Shape 68">
            <a:extLst>
              <a:ext uri="{FF2B5EF4-FFF2-40B4-BE49-F238E27FC236}">
                <a16:creationId xmlns:a16="http://schemas.microsoft.com/office/drawing/2014/main" id="{7FC27B66-7A7E-4BD1-8ED4-E2B88503FA29}"/>
              </a:ext>
            </a:extLst>
          </p:cNvPr>
          <p:cNvSpPr txBox="1">
            <a:spLocks/>
          </p:cNvSpPr>
          <p:nvPr/>
        </p:nvSpPr>
        <p:spPr>
          <a:xfrm>
            <a:off x="7475678" y="2356280"/>
            <a:ext cx="4587982" cy="68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6: Using Spark GraphX</a:t>
            </a:r>
          </a:p>
        </p:txBody>
      </p:sp>
      <p:sp>
        <p:nvSpPr>
          <p:cNvPr id="32" name="Shape 68">
            <a:extLst>
              <a:ext uri="{FF2B5EF4-FFF2-40B4-BE49-F238E27FC236}">
                <a16:creationId xmlns:a16="http://schemas.microsoft.com/office/drawing/2014/main" id="{4F9D4029-B8EB-4622-B496-6F13A6A77D01}"/>
              </a:ext>
            </a:extLst>
          </p:cNvPr>
          <p:cNvSpPr txBox="1">
            <a:spLocks/>
          </p:cNvSpPr>
          <p:nvPr/>
        </p:nvSpPr>
        <p:spPr>
          <a:xfrm>
            <a:off x="5385993" y="3178999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3:30 – 4:30	</a:t>
            </a:r>
          </a:p>
        </p:txBody>
      </p:sp>
      <p:sp>
        <p:nvSpPr>
          <p:cNvPr id="33" name="Shape 68">
            <a:extLst>
              <a:ext uri="{FF2B5EF4-FFF2-40B4-BE49-F238E27FC236}">
                <a16:creationId xmlns:a16="http://schemas.microsoft.com/office/drawing/2014/main" id="{E37125F1-5AC9-46C2-8226-94BF689F1AFF}"/>
              </a:ext>
            </a:extLst>
          </p:cNvPr>
          <p:cNvSpPr txBox="1">
            <a:spLocks/>
          </p:cNvSpPr>
          <p:nvPr/>
        </p:nvSpPr>
        <p:spPr>
          <a:xfrm>
            <a:off x="7475678" y="3127277"/>
            <a:ext cx="3903522" cy="12180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Using IBM Cloud Analytics Engine Service for Spark + HDFS Cluster</a:t>
            </a:r>
          </a:p>
        </p:txBody>
      </p:sp>
      <p:sp>
        <p:nvSpPr>
          <p:cNvPr id="34" name="Shape 68">
            <a:extLst>
              <a:ext uri="{FF2B5EF4-FFF2-40B4-BE49-F238E27FC236}">
                <a16:creationId xmlns:a16="http://schemas.microsoft.com/office/drawing/2014/main" id="{0EEE055F-EFAB-4F39-92EC-BE9846ED1632}"/>
              </a:ext>
            </a:extLst>
          </p:cNvPr>
          <p:cNvSpPr txBox="1">
            <a:spLocks/>
          </p:cNvSpPr>
          <p:nvPr/>
        </p:nvSpPr>
        <p:spPr>
          <a:xfrm>
            <a:off x="5385993" y="4508290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4:30 – 4:50	</a:t>
            </a:r>
          </a:p>
        </p:txBody>
      </p:sp>
      <p:sp>
        <p:nvSpPr>
          <p:cNvPr id="35" name="Shape 68">
            <a:extLst>
              <a:ext uri="{FF2B5EF4-FFF2-40B4-BE49-F238E27FC236}">
                <a16:creationId xmlns:a16="http://schemas.microsoft.com/office/drawing/2014/main" id="{ECBA9451-40AD-4872-8B8B-CC10BB3AF895}"/>
              </a:ext>
            </a:extLst>
          </p:cNvPr>
          <p:cNvSpPr txBox="1">
            <a:spLocks/>
          </p:cNvSpPr>
          <p:nvPr/>
        </p:nvSpPr>
        <p:spPr>
          <a:xfrm>
            <a:off x="7475678" y="4486169"/>
            <a:ext cx="4587982" cy="837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 in IBM Mainframe</a:t>
            </a:r>
          </a:p>
        </p:txBody>
      </p:sp>
      <p:sp>
        <p:nvSpPr>
          <p:cNvPr id="36" name="Shape 68">
            <a:extLst>
              <a:ext uri="{FF2B5EF4-FFF2-40B4-BE49-F238E27FC236}">
                <a16:creationId xmlns:a16="http://schemas.microsoft.com/office/drawing/2014/main" id="{91355187-AA3B-4B69-B6CC-E161530D33F3}"/>
              </a:ext>
            </a:extLst>
          </p:cNvPr>
          <p:cNvSpPr txBox="1">
            <a:spLocks/>
          </p:cNvSpPr>
          <p:nvPr/>
        </p:nvSpPr>
        <p:spPr>
          <a:xfrm>
            <a:off x="5385993" y="5640058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4:50 – 5:00</a:t>
            </a:r>
          </a:p>
        </p:txBody>
      </p:sp>
      <p:sp>
        <p:nvSpPr>
          <p:cNvPr id="37" name="Shape 68">
            <a:extLst>
              <a:ext uri="{FF2B5EF4-FFF2-40B4-BE49-F238E27FC236}">
                <a16:creationId xmlns:a16="http://schemas.microsoft.com/office/drawing/2014/main" id="{F7605A87-C4B6-4D48-9639-F19AE4E27ADA}"/>
              </a:ext>
            </a:extLst>
          </p:cNvPr>
          <p:cNvSpPr txBox="1">
            <a:spLocks/>
          </p:cNvSpPr>
          <p:nvPr/>
        </p:nvSpPr>
        <p:spPr>
          <a:xfrm>
            <a:off x="7475680" y="5632578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19413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>
            <a:extLst>
              <a:ext uri="{FF2B5EF4-FFF2-40B4-BE49-F238E27FC236}">
                <a16:creationId xmlns:a16="http://schemas.microsoft.com/office/drawing/2014/main" id="{E60DC61A-CE2F-4CCA-9D7A-586D6BD3900F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EVOLUTION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SYSTEMS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C4F3A-227C-4027-A20D-2468103E4FCA}"/>
              </a:ext>
            </a:extLst>
          </p:cNvPr>
          <p:cNvCxnSpPr>
            <a:cxnSpLocks/>
          </p:cNvCxnSpPr>
          <p:nvPr/>
        </p:nvCxnSpPr>
        <p:spPr>
          <a:xfrm>
            <a:off x="1206644" y="3937364"/>
            <a:ext cx="95502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35E49763-E278-4C58-BC0A-8A1921A50D2F}"/>
              </a:ext>
            </a:extLst>
          </p:cNvPr>
          <p:cNvSpPr/>
          <p:nvPr/>
        </p:nvSpPr>
        <p:spPr>
          <a:xfrm>
            <a:off x="2933844" y="2324100"/>
            <a:ext cx="2044700" cy="8382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9061"/>
              <a:gd name="adj6" fmla="val -662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First Generation: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Proprietary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Custom Hardware &amp;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Centralized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Hardware-based Fault Recovery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4756755-8E3C-4FD7-B377-D636DDF18B9F}"/>
              </a:ext>
            </a:extLst>
          </p:cNvPr>
          <p:cNvSpPr/>
          <p:nvPr/>
        </p:nvSpPr>
        <p:spPr>
          <a:xfrm>
            <a:off x="1511444" y="3886564"/>
            <a:ext cx="101600" cy="11393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with No Border 39">
            <a:extLst>
              <a:ext uri="{FF2B5EF4-FFF2-40B4-BE49-F238E27FC236}">
                <a16:creationId xmlns:a16="http://schemas.microsoft.com/office/drawing/2014/main" id="{C2DDD620-BEC2-4223-B534-F23585FDC901}"/>
              </a:ext>
            </a:extLst>
          </p:cNvPr>
          <p:cNvSpPr/>
          <p:nvPr/>
        </p:nvSpPr>
        <p:spPr>
          <a:xfrm>
            <a:off x="5765944" y="4902200"/>
            <a:ext cx="2044700" cy="12065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6606"/>
              <a:gd name="adj6" fmla="val -575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Second Generation: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Open Source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Commodity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Distributed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Software-based Fault Recovery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B696A6-F0C1-4EA9-A38C-E45C9EE11921}"/>
              </a:ext>
            </a:extLst>
          </p:cNvPr>
          <p:cNvSpPr/>
          <p:nvPr/>
        </p:nvSpPr>
        <p:spPr>
          <a:xfrm>
            <a:off x="4521344" y="3888290"/>
            <a:ext cx="101600" cy="11221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01E06-EEB7-473C-84EC-C6E133FF1892}"/>
              </a:ext>
            </a:extLst>
          </p:cNvPr>
          <p:cNvSpPr txBox="1"/>
          <p:nvPr/>
        </p:nvSpPr>
        <p:spPr>
          <a:xfrm>
            <a:off x="928831" y="4049575"/>
            <a:ext cx="11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1990 –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48EEE3-75C7-44DF-9A6B-55A0FD97BE24}"/>
              </a:ext>
            </a:extLst>
          </p:cNvPr>
          <p:cNvSpPr txBox="1"/>
          <p:nvPr/>
        </p:nvSpPr>
        <p:spPr>
          <a:xfrm>
            <a:off x="3938731" y="3634965"/>
            <a:ext cx="126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2000s – 2010</a:t>
            </a:r>
          </a:p>
        </p:txBody>
      </p:sp>
    </p:spTree>
    <p:extLst>
      <p:ext uri="{BB962C8B-B14F-4D97-AF65-F5344CB8AC3E}">
        <p14:creationId xmlns:p14="http://schemas.microsoft.com/office/powerpoint/2010/main" val="2224512268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WHY DO WE NEED 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NEXT GENERATION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109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Hardware and software have gone through changes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Big data became a necessity </a:t>
            </a:r>
            <a:endParaRPr kumimoji="0" lang="en-US" sz="2800" b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6706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HARDWARE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IN 2000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845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Disk was cheap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Network was costly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RAM was very expensive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Single Core machines were dominant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49802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-3406 Accenture Security Template 16x9">
  <a:themeElements>
    <a:clrScheme name="accenture">
      <a:dk1>
        <a:srgbClr val="000000"/>
      </a:dk1>
      <a:lt1>
        <a:srgbClr val="FFFFFF"/>
      </a:lt1>
      <a:dk2>
        <a:srgbClr val="919191"/>
      </a:dk2>
      <a:lt2>
        <a:srgbClr val="6C6C6C"/>
      </a:lt2>
      <a:accent1>
        <a:srgbClr val="00FF71"/>
      </a:accent1>
      <a:accent2>
        <a:srgbClr val="0000FF"/>
      </a:accent2>
      <a:accent3>
        <a:srgbClr val="00A4E7"/>
      </a:accent3>
      <a:accent4>
        <a:srgbClr val="9600FF"/>
      </a:accent4>
      <a:accent5>
        <a:srgbClr val="FFFF00"/>
      </a:accent5>
      <a:accent6>
        <a:srgbClr val="69BD6E"/>
      </a:accent6>
      <a:hlink>
        <a:srgbClr val="0000FF"/>
      </a:hlink>
      <a:folHlink>
        <a:srgbClr val="00DD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Acc_NewAppliedNow_16x9_template_161011.potx" id="{195173B8-6CCF-4CAE-A8D9-0BE4095D6B98}" vid="{2A86C1E1-71BC-4978-A038-A518C6DFB03E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34345</TotalTime>
  <Words>1025</Words>
  <Application>Microsoft Office PowerPoint</Application>
  <PresentationFormat>Widescreen</PresentationFormat>
  <Paragraphs>283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Tahoma</vt:lpstr>
      <vt:lpstr>Montserrat</vt:lpstr>
      <vt:lpstr>Arial Bold</vt:lpstr>
      <vt:lpstr>Arial</vt:lpstr>
      <vt:lpstr>Arial Black</vt:lpstr>
      <vt:lpstr>Desdemona template</vt:lpstr>
      <vt:lpstr>16-3406 Accenture Security Template 16x9</vt:lpstr>
      <vt:lpstr>Crash Course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APACHE SPARK?</vt:lpstr>
      <vt:lpstr>PowerPoint Presentation</vt:lpstr>
      <vt:lpstr>PowerPoint Presentation</vt:lpstr>
      <vt:lpstr>PowerPoint Presentation</vt:lpstr>
      <vt:lpstr>WHY  APACHE SPARK?</vt:lpstr>
      <vt:lpstr>PowerPoint Presentation</vt:lpstr>
      <vt:lpstr>PowerPoint Presentation</vt:lpstr>
      <vt:lpstr>PowerPoint Presentation</vt:lpstr>
      <vt:lpstr>PowerPoint Presentation</vt:lpstr>
      <vt:lpstr>WHO USES  APACHE SPARK AND FOR WHAT?</vt:lpstr>
      <vt:lpstr>PowerPoint Presentation</vt:lpstr>
      <vt:lpstr>SPARK ECOSYSTEM AND  RUNTIME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SPARK STANDALONE MODE</vt:lpstr>
      <vt:lpstr>SPARK CORE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 Builder: Rapidly Create Virtual Assistants</dc:title>
  <cp:lastModifiedBy>Acampado, Carl T. M.</cp:lastModifiedBy>
  <cp:revision>370</cp:revision>
  <dcterms:modified xsi:type="dcterms:W3CDTF">2018-02-08T11:05:59Z</dcterms:modified>
</cp:coreProperties>
</file>